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7"/>
  </p:notesMasterIdLst>
  <p:sldIdLst>
    <p:sldId id="256" r:id="rId4"/>
    <p:sldId id="259" r:id="rId5"/>
    <p:sldId id="299" r:id="rId6"/>
    <p:sldId id="263" r:id="rId7"/>
    <p:sldId id="298" r:id="rId8"/>
    <p:sldId id="301" r:id="rId9"/>
    <p:sldId id="300" r:id="rId10"/>
    <p:sldId id="257" r:id="rId11"/>
    <p:sldId id="302" r:id="rId12"/>
    <p:sldId id="303" r:id="rId13"/>
    <p:sldId id="297" r:id="rId14"/>
    <p:sldId id="264" r:id="rId15"/>
    <p:sldId id="265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F232B5-6131-4F41-A110-B54D34D51C73}" v="265" dt="2025-04-07T21:00:40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533497-D9C9-4C6C-9ADD-6B6FBE72F2E3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9E19473-DF04-43CD-8AB0-B374C53241C1}">
      <dgm:prSet phldrT="[Text]"/>
      <dgm:spPr/>
      <dgm:t>
        <a:bodyPr/>
        <a:lstStyle/>
        <a:p>
          <a:r>
            <a:rPr lang="es-MX" dirty="0" err="1"/>
            <a:t>Insurtechs</a:t>
          </a:r>
          <a:endParaRPr lang="en-US" dirty="0"/>
        </a:p>
      </dgm:t>
    </dgm:pt>
    <dgm:pt modelId="{A9156B08-FEE4-4687-9FEF-10B1384D4B87}" type="parTrans" cxnId="{FE3A5BCD-772D-409B-8277-FEBFA351E82B}">
      <dgm:prSet/>
      <dgm:spPr/>
      <dgm:t>
        <a:bodyPr/>
        <a:lstStyle/>
        <a:p>
          <a:endParaRPr lang="en-US"/>
        </a:p>
      </dgm:t>
    </dgm:pt>
    <dgm:pt modelId="{21B4EE52-F4E9-4F9A-A7DE-A721AB248C18}" type="sibTrans" cxnId="{FE3A5BCD-772D-409B-8277-FEBFA351E82B}">
      <dgm:prSet/>
      <dgm:spPr/>
      <dgm:t>
        <a:bodyPr/>
        <a:lstStyle/>
        <a:p>
          <a:endParaRPr lang="en-US"/>
        </a:p>
      </dgm:t>
    </dgm:pt>
    <dgm:pt modelId="{82258763-05D2-4733-80F5-F85A3D165646}">
      <dgm:prSet phldrT="[Text]"/>
      <dgm:spPr/>
      <dgm:t>
        <a:bodyPr/>
        <a:lstStyle/>
        <a:p>
          <a:r>
            <a:rPr lang="es-MX" dirty="0"/>
            <a:t>Aseguradoras</a:t>
          </a:r>
          <a:endParaRPr lang="en-US" dirty="0"/>
        </a:p>
      </dgm:t>
    </dgm:pt>
    <dgm:pt modelId="{5133EA6F-8FE6-4051-AD28-AC3EA0A4802C}" type="parTrans" cxnId="{B4D63ECF-527F-4D9A-A0E9-C1C7157466A4}">
      <dgm:prSet/>
      <dgm:spPr/>
      <dgm:t>
        <a:bodyPr/>
        <a:lstStyle/>
        <a:p>
          <a:endParaRPr lang="en-US"/>
        </a:p>
      </dgm:t>
    </dgm:pt>
    <dgm:pt modelId="{C3D338A7-47AE-479A-B90B-939D12CACCF9}" type="sibTrans" cxnId="{B4D63ECF-527F-4D9A-A0E9-C1C7157466A4}">
      <dgm:prSet/>
      <dgm:spPr/>
      <dgm:t>
        <a:bodyPr/>
        <a:lstStyle/>
        <a:p>
          <a:endParaRPr lang="en-US"/>
        </a:p>
      </dgm:t>
    </dgm:pt>
    <dgm:pt modelId="{397A3435-C580-4A9E-83A7-133E62195A37}">
      <dgm:prSet/>
      <dgm:spPr/>
      <dgm:t>
        <a:bodyPr/>
        <a:lstStyle/>
        <a:p>
          <a:r>
            <a:rPr kumimoji="0" lang="es-AR" b="1" i="0" u="none" strike="noStrike" cap="none" spc="0" normalizeH="0" baseline="0" noProof="0">
              <a:ln/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rPr>
            <a:t>Innovación</a:t>
          </a:r>
          <a:endParaRPr kumimoji="0" lang="es-AR" b="1" i="0" u="none" strike="noStrike" cap="none" spc="0" normalizeH="0" baseline="0" noProof="0" dirty="0">
            <a:ln/>
            <a:effectLst/>
            <a:uLnTx/>
            <a:uFillTx/>
            <a:latin typeface="Myriad Pro" panose="020B0503030403020204" pitchFamily="34" charset="0"/>
            <a:ea typeface="+mn-ea"/>
            <a:cs typeface="+mn-cs"/>
          </a:endParaRPr>
        </a:p>
      </dgm:t>
    </dgm:pt>
    <dgm:pt modelId="{DD345950-31B8-4C86-B698-12360D82C88A}" type="parTrans" cxnId="{F32AE29B-935F-4CCA-B67E-685729E77160}">
      <dgm:prSet/>
      <dgm:spPr/>
      <dgm:t>
        <a:bodyPr/>
        <a:lstStyle/>
        <a:p>
          <a:endParaRPr lang="en-US"/>
        </a:p>
      </dgm:t>
    </dgm:pt>
    <dgm:pt modelId="{B85FE172-6B06-4D19-91B9-BEB5D1984C50}" type="sibTrans" cxnId="{F32AE29B-935F-4CCA-B67E-685729E77160}">
      <dgm:prSet/>
      <dgm:spPr/>
      <dgm:t>
        <a:bodyPr/>
        <a:lstStyle/>
        <a:p>
          <a:endParaRPr lang="en-US"/>
        </a:p>
      </dgm:t>
    </dgm:pt>
    <dgm:pt modelId="{6EABE873-B925-43F1-BBF6-84FFAF002A5F}">
      <dgm:prSet/>
      <dgm:spPr/>
      <dgm:t>
        <a:bodyPr/>
        <a:lstStyle/>
        <a:p>
          <a:r>
            <a:rPr lang="es-AR" b="1" dirty="0">
              <a:latin typeface="Myriad Pro" panose="020B0503030403020204" pitchFamily="34" charset="0"/>
            </a:rPr>
            <a:t>Metodologías ágiles</a:t>
          </a:r>
        </a:p>
      </dgm:t>
    </dgm:pt>
    <dgm:pt modelId="{5932483C-4545-4840-9DA3-712053688310}" type="parTrans" cxnId="{F3722C97-29B4-45F0-A26C-A25B2C809937}">
      <dgm:prSet/>
      <dgm:spPr/>
      <dgm:t>
        <a:bodyPr/>
        <a:lstStyle/>
        <a:p>
          <a:endParaRPr lang="en-US"/>
        </a:p>
      </dgm:t>
    </dgm:pt>
    <dgm:pt modelId="{2E06CE56-A263-4945-BEC0-B39C05A864B5}" type="sibTrans" cxnId="{F3722C97-29B4-45F0-A26C-A25B2C809937}">
      <dgm:prSet/>
      <dgm:spPr/>
      <dgm:t>
        <a:bodyPr/>
        <a:lstStyle/>
        <a:p>
          <a:endParaRPr lang="en-US"/>
        </a:p>
      </dgm:t>
    </dgm:pt>
    <dgm:pt modelId="{8996F106-E961-4DE9-A562-4B0A593C9A56}">
      <dgm:prSet/>
      <dgm:spPr/>
      <dgm:t>
        <a:bodyPr/>
        <a:lstStyle/>
        <a:p>
          <a:r>
            <a:rPr lang="es-AR" b="1" dirty="0">
              <a:latin typeface="Myriad Pro" panose="020B0503030403020204" pitchFamily="34" charset="0"/>
            </a:rPr>
            <a:t>Cultura digital</a:t>
          </a:r>
        </a:p>
      </dgm:t>
    </dgm:pt>
    <dgm:pt modelId="{2C17FB93-DB60-457C-87C4-8635774F6438}" type="parTrans" cxnId="{0B3126F2-59FD-4FBB-989B-878E60E83753}">
      <dgm:prSet/>
      <dgm:spPr/>
      <dgm:t>
        <a:bodyPr/>
        <a:lstStyle/>
        <a:p>
          <a:endParaRPr lang="en-US"/>
        </a:p>
      </dgm:t>
    </dgm:pt>
    <dgm:pt modelId="{2A55A036-F9B8-480D-AD80-D16BEC1D2289}" type="sibTrans" cxnId="{0B3126F2-59FD-4FBB-989B-878E60E83753}">
      <dgm:prSet/>
      <dgm:spPr/>
      <dgm:t>
        <a:bodyPr/>
        <a:lstStyle/>
        <a:p>
          <a:endParaRPr lang="en-US"/>
        </a:p>
      </dgm:t>
    </dgm:pt>
    <dgm:pt modelId="{F679EE73-579F-459D-9030-FAE1FE5B0EDB}">
      <dgm:prSet phldrT="[Text]"/>
      <dgm:spPr/>
      <dgm:t>
        <a:bodyPr/>
        <a:lstStyle/>
        <a:p>
          <a:pPr>
            <a:buClrTx/>
            <a:buSzTx/>
            <a:buFontTx/>
            <a:buNone/>
          </a:pPr>
          <a:r>
            <a:rPr lang="es-AR" b="1" dirty="0">
              <a:latin typeface="Myriad Pro" panose="020B0503030403020204" pitchFamily="34" charset="0"/>
            </a:rPr>
            <a:t>Clientes</a:t>
          </a:r>
          <a:endParaRPr lang="en-US" dirty="0"/>
        </a:p>
      </dgm:t>
    </dgm:pt>
    <dgm:pt modelId="{C510AD78-A05C-49D9-8E9F-23FAB5DE8D62}" type="parTrans" cxnId="{B5D3FCDD-3713-4ADD-87F7-4BE73202B396}">
      <dgm:prSet/>
      <dgm:spPr/>
      <dgm:t>
        <a:bodyPr/>
        <a:lstStyle/>
        <a:p>
          <a:endParaRPr lang="en-US"/>
        </a:p>
      </dgm:t>
    </dgm:pt>
    <dgm:pt modelId="{ECFC4C07-2531-4A32-A9E8-DEE44D6DFC14}" type="sibTrans" cxnId="{B5D3FCDD-3713-4ADD-87F7-4BE73202B396}">
      <dgm:prSet/>
      <dgm:spPr/>
      <dgm:t>
        <a:bodyPr/>
        <a:lstStyle/>
        <a:p>
          <a:endParaRPr lang="en-US"/>
        </a:p>
      </dgm:t>
    </dgm:pt>
    <dgm:pt modelId="{9AEEF96D-3F82-41E8-A53F-2590073E1DC5}">
      <dgm:prSet/>
      <dgm:spPr/>
      <dgm:t>
        <a:bodyPr/>
        <a:lstStyle/>
        <a:p>
          <a:r>
            <a:rPr kumimoji="0" lang="es-AR" b="1" i="0" u="none" strike="noStrike" cap="none" spc="0" normalizeH="0" baseline="0" noProof="0" dirty="0">
              <a:ln/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rPr>
            <a:t>Datos</a:t>
          </a:r>
        </a:p>
      </dgm:t>
    </dgm:pt>
    <dgm:pt modelId="{0099B368-DC8B-4D60-9BE8-285226AEB65A}" type="parTrans" cxnId="{E715E98F-F638-4CF7-AFFB-F59999FCD9AA}">
      <dgm:prSet/>
      <dgm:spPr/>
      <dgm:t>
        <a:bodyPr/>
        <a:lstStyle/>
        <a:p>
          <a:endParaRPr lang="en-US"/>
        </a:p>
      </dgm:t>
    </dgm:pt>
    <dgm:pt modelId="{414FB3C2-494A-4457-A405-7E66819C0799}" type="sibTrans" cxnId="{E715E98F-F638-4CF7-AFFB-F59999FCD9AA}">
      <dgm:prSet/>
      <dgm:spPr/>
      <dgm:t>
        <a:bodyPr/>
        <a:lstStyle/>
        <a:p>
          <a:endParaRPr lang="en-US"/>
        </a:p>
      </dgm:t>
    </dgm:pt>
    <dgm:pt modelId="{4C4C39E2-0C4F-4A0E-9BED-E8C8907A43AD}">
      <dgm:prSet/>
      <dgm:spPr/>
      <dgm:t>
        <a:bodyPr/>
        <a:lstStyle/>
        <a:p>
          <a:r>
            <a:rPr lang="es-AR" b="1" dirty="0">
              <a:latin typeface="Myriad Pro" panose="020B0503030403020204" pitchFamily="34" charset="0"/>
            </a:rPr>
            <a:t>Expertos en productos</a:t>
          </a:r>
        </a:p>
      </dgm:t>
    </dgm:pt>
    <dgm:pt modelId="{D2388205-57AA-4D34-96DD-574A4E80885B}" type="parTrans" cxnId="{1D95C308-1CC8-4F13-B846-154380D47AD2}">
      <dgm:prSet/>
      <dgm:spPr/>
      <dgm:t>
        <a:bodyPr/>
        <a:lstStyle/>
        <a:p>
          <a:endParaRPr lang="en-US"/>
        </a:p>
      </dgm:t>
    </dgm:pt>
    <dgm:pt modelId="{5FA4E0AF-F203-47B9-8854-88064A526481}" type="sibTrans" cxnId="{1D95C308-1CC8-4F13-B846-154380D47AD2}">
      <dgm:prSet/>
      <dgm:spPr/>
      <dgm:t>
        <a:bodyPr/>
        <a:lstStyle/>
        <a:p>
          <a:endParaRPr lang="en-US"/>
        </a:p>
      </dgm:t>
    </dgm:pt>
    <dgm:pt modelId="{542EFAA2-50BF-4783-8586-65CCF4163FC0}">
      <dgm:prSet/>
      <dgm:spPr/>
      <dgm:t>
        <a:bodyPr/>
        <a:lstStyle/>
        <a:p>
          <a:r>
            <a:rPr lang="es-AR" b="1" dirty="0">
              <a:latin typeface="Myriad Pro" panose="020B0503030403020204" pitchFamily="34" charset="0"/>
            </a:rPr>
            <a:t>Acceso a tecnología de punta</a:t>
          </a:r>
        </a:p>
      </dgm:t>
    </dgm:pt>
    <dgm:pt modelId="{6DFDC40C-CEAE-4C60-843A-79049056215A}" type="parTrans" cxnId="{88485F9A-3F51-4733-A546-DA557854E9FA}">
      <dgm:prSet/>
      <dgm:spPr/>
      <dgm:t>
        <a:bodyPr/>
        <a:lstStyle/>
        <a:p>
          <a:endParaRPr lang="en-US"/>
        </a:p>
      </dgm:t>
    </dgm:pt>
    <dgm:pt modelId="{1DCD344C-46BC-4F8D-9232-317E8EE48AA4}" type="sibTrans" cxnId="{88485F9A-3F51-4733-A546-DA557854E9FA}">
      <dgm:prSet/>
      <dgm:spPr/>
      <dgm:t>
        <a:bodyPr/>
        <a:lstStyle/>
        <a:p>
          <a:endParaRPr lang="en-US"/>
        </a:p>
      </dgm:t>
    </dgm:pt>
    <dgm:pt modelId="{6C82672A-F9F6-4737-9E6B-D9EAFF9B8828}">
      <dgm:prSet/>
      <dgm:spPr/>
      <dgm:t>
        <a:bodyPr/>
        <a:lstStyle/>
        <a:p>
          <a:r>
            <a:rPr kumimoji="0" lang="es-AR" b="1" i="0" u="none" strike="noStrike" cap="none" spc="0" normalizeH="0" baseline="0" noProof="0" dirty="0" err="1">
              <a:ln/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rPr>
            <a:t>Distri</a:t>
          </a:r>
          <a:r>
            <a:rPr lang="es-AR" b="1" dirty="0" err="1">
              <a:latin typeface="Myriad Pro" panose="020B0503030403020204" pitchFamily="34" charset="0"/>
            </a:rPr>
            <a:t>bución</a:t>
          </a:r>
          <a:endParaRPr lang="en-US" dirty="0"/>
        </a:p>
      </dgm:t>
    </dgm:pt>
    <dgm:pt modelId="{B8B8D0C6-498B-48E5-BD1D-9DE730463D52}" type="parTrans" cxnId="{2E6C08B4-7682-49C5-BA70-9CFA8B0A93BD}">
      <dgm:prSet/>
      <dgm:spPr/>
      <dgm:t>
        <a:bodyPr/>
        <a:lstStyle/>
        <a:p>
          <a:endParaRPr lang="en-US"/>
        </a:p>
      </dgm:t>
    </dgm:pt>
    <dgm:pt modelId="{C2422954-99EC-4E8F-BE03-27EC3A343A6E}" type="sibTrans" cxnId="{2E6C08B4-7682-49C5-BA70-9CFA8B0A93BD}">
      <dgm:prSet/>
      <dgm:spPr/>
      <dgm:t>
        <a:bodyPr/>
        <a:lstStyle/>
        <a:p>
          <a:endParaRPr lang="en-US"/>
        </a:p>
      </dgm:t>
    </dgm:pt>
    <dgm:pt modelId="{BEAA51C0-4D89-4C28-8905-0EAA994CEE7C}" type="pres">
      <dgm:prSet presAssocID="{FD533497-D9C9-4C6C-9ADD-6B6FBE72F2E3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4465F37F-D17A-42CC-A52B-40F598BDC879}" type="pres">
      <dgm:prSet presAssocID="{FD533497-D9C9-4C6C-9ADD-6B6FBE72F2E3}" presName="dummyMaxCanvas" presStyleCnt="0"/>
      <dgm:spPr/>
    </dgm:pt>
    <dgm:pt modelId="{B87E6BF2-26D3-474D-9FF7-C4BF1DE55BEE}" type="pres">
      <dgm:prSet presAssocID="{FD533497-D9C9-4C6C-9ADD-6B6FBE72F2E3}" presName="parentComposite" presStyleCnt="0"/>
      <dgm:spPr/>
    </dgm:pt>
    <dgm:pt modelId="{727DD98F-CB39-4174-A605-7116BF996B89}" type="pres">
      <dgm:prSet presAssocID="{FD533497-D9C9-4C6C-9ADD-6B6FBE72F2E3}" presName="parent1" presStyleLbl="alignAccFollowNode1" presStyleIdx="0" presStyleCnt="4">
        <dgm:presLayoutVars>
          <dgm:chMax val="4"/>
        </dgm:presLayoutVars>
      </dgm:prSet>
      <dgm:spPr/>
    </dgm:pt>
    <dgm:pt modelId="{7FBC313C-30A7-4F63-A7BE-45CC5820148E}" type="pres">
      <dgm:prSet presAssocID="{FD533497-D9C9-4C6C-9ADD-6B6FBE72F2E3}" presName="parent2" presStyleLbl="alignAccFollowNode1" presStyleIdx="1" presStyleCnt="4">
        <dgm:presLayoutVars>
          <dgm:chMax val="4"/>
        </dgm:presLayoutVars>
      </dgm:prSet>
      <dgm:spPr/>
    </dgm:pt>
    <dgm:pt modelId="{7620B717-BD2F-4758-9AAE-F261EF37A00D}" type="pres">
      <dgm:prSet presAssocID="{FD533497-D9C9-4C6C-9ADD-6B6FBE72F2E3}" presName="childrenComposite" presStyleCnt="0"/>
      <dgm:spPr/>
    </dgm:pt>
    <dgm:pt modelId="{C4D31EB2-CA87-47FD-AA89-D3C83BBA868B}" type="pres">
      <dgm:prSet presAssocID="{FD533497-D9C9-4C6C-9ADD-6B6FBE72F2E3}" presName="dummyMaxCanvas_ChildArea" presStyleCnt="0"/>
      <dgm:spPr/>
    </dgm:pt>
    <dgm:pt modelId="{BEA387A1-498C-4C98-930A-D235661B513C}" type="pres">
      <dgm:prSet presAssocID="{FD533497-D9C9-4C6C-9ADD-6B6FBE72F2E3}" presName="fulcrum" presStyleLbl="alignAccFollowNode1" presStyleIdx="2" presStyleCnt="4"/>
      <dgm:spPr/>
    </dgm:pt>
    <dgm:pt modelId="{918A1B54-4796-4EB5-B73B-EB0B60E8AEE5}" type="pres">
      <dgm:prSet presAssocID="{FD533497-D9C9-4C6C-9ADD-6B6FBE72F2E3}" presName="balance_44" presStyleLbl="alignAccFollowNode1" presStyleIdx="3" presStyleCnt="4">
        <dgm:presLayoutVars>
          <dgm:bulletEnabled val="1"/>
        </dgm:presLayoutVars>
      </dgm:prSet>
      <dgm:spPr/>
    </dgm:pt>
    <dgm:pt modelId="{AF1C957B-69BA-42E8-A56A-477799358167}" type="pres">
      <dgm:prSet presAssocID="{FD533497-D9C9-4C6C-9ADD-6B6FBE72F2E3}" presName="right_44_1" presStyleLbl="node1" presStyleIdx="0" presStyleCnt="8">
        <dgm:presLayoutVars>
          <dgm:bulletEnabled val="1"/>
        </dgm:presLayoutVars>
      </dgm:prSet>
      <dgm:spPr/>
    </dgm:pt>
    <dgm:pt modelId="{0841261E-BA57-44CD-9A77-DCA56CA6ED12}" type="pres">
      <dgm:prSet presAssocID="{FD533497-D9C9-4C6C-9ADD-6B6FBE72F2E3}" presName="right_44_2" presStyleLbl="node1" presStyleIdx="1" presStyleCnt="8">
        <dgm:presLayoutVars>
          <dgm:bulletEnabled val="1"/>
        </dgm:presLayoutVars>
      </dgm:prSet>
      <dgm:spPr/>
    </dgm:pt>
    <dgm:pt modelId="{CA1DB5F0-17BF-41FC-BC8B-EF3A268B6468}" type="pres">
      <dgm:prSet presAssocID="{FD533497-D9C9-4C6C-9ADD-6B6FBE72F2E3}" presName="right_44_3" presStyleLbl="node1" presStyleIdx="2" presStyleCnt="8">
        <dgm:presLayoutVars>
          <dgm:bulletEnabled val="1"/>
        </dgm:presLayoutVars>
      </dgm:prSet>
      <dgm:spPr/>
    </dgm:pt>
    <dgm:pt modelId="{14DE4CA3-31F4-4C9F-AD66-4CD00729CD6F}" type="pres">
      <dgm:prSet presAssocID="{FD533497-D9C9-4C6C-9ADD-6B6FBE72F2E3}" presName="right_44_4" presStyleLbl="node1" presStyleIdx="3" presStyleCnt="8">
        <dgm:presLayoutVars>
          <dgm:bulletEnabled val="1"/>
        </dgm:presLayoutVars>
      </dgm:prSet>
      <dgm:spPr/>
    </dgm:pt>
    <dgm:pt modelId="{64D9F90E-4AD5-4E5C-B681-0D963E6890F6}" type="pres">
      <dgm:prSet presAssocID="{FD533497-D9C9-4C6C-9ADD-6B6FBE72F2E3}" presName="left_44_1" presStyleLbl="node1" presStyleIdx="4" presStyleCnt="8">
        <dgm:presLayoutVars>
          <dgm:bulletEnabled val="1"/>
        </dgm:presLayoutVars>
      </dgm:prSet>
      <dgm:spPr/>
    </dgm:pt>
    <dgm:pt modelId="{05FFBFA9-A04A-4B5B-9F5B-C5FBB92B4602}" type="pres">
      <dgm:prSet presAssocID="{FD533497-D9C9-4C6C-9ADD-6B6FBE72F2E3}" presName="left_44_2" presStyleLbl="node1" presStyleIdx="5" presStyleCnt="8">
        <dgm:presLayoutVars>
          <dgm:bulletEnabled val="1"/>
        </dgm:presLayoutVars>
      </dgm:prSet>
      <dgm:spPr/>
    </dgm:pt>
    <dgm:pt modelId="{B7BFCB79-CA1A-44B9-9324-9F005A8F93EE}" type="pres">
      <dgm:prSet presAssocID="{FD533497-D9C9-4C6C-9ADD-6B6FBE72F2E3}" presName="left_44_3" presStyleLbl="node1" presStyleIdx="6" presStyleCnt="8">
        <dgm:presLayoutVars>
          <dgm:bulletEnabled val="1"/>
        </dgm:presLayoutVars>
      </dgm:prSet>
      <dgm:spPr/>
    </dgm:pt>
    <dgm:pt modelId="{6B2DE41B-C8D0-45BF-AC53-6FDCA3CF21E0}" type="pres">
      <dgm:prSet presAssocID="{FD533497-D9C9-4C6C-9ADD-6B6FBE72F2E3}" presName="left_44_4" presStyleLbl="node1" presStyleIdx="7" presStyleCnt="8">
        <dgm:presLayoutVars>
          <dgm:bulletEnabled val="1"/>
        </dgm:presLayoutVars>
      </dgm:prSet>
      <dgm:spPr/>
    </dgm:pt>
  </dgm:ptLst>
  <dgm:cxnLst>
    <dgm:cxn modelId="{FC1D0B03-8645-4158-BC8B-67472749B602}" type="presOf" srcId="{8996F106-E961-4DE9-A562-4B0A593C9A56}" destId="{6B2DE41B-C8D0-45BF-AC53-6FDCA3CF21E0}" srcOrd="0" destOrd="0" presId="urn:microsoft.com/office/officeart/2005/8/layout/balance1"/>
    <dgm:cxn modelId="{1D95C308-1CC8-4F13-B846-154380D47AD2}" srcId="{82258763-05D2-4733-80F5-F85A3D165646}" destId="{4C4C39E2-0C4F-4A0E-9BED-E8C8907A43AD}" srcOrd="3" destOrd="0" parTransId="{D2388205-57AA-4D34-96DD-574A4E80885B}" sibTransId="{5FA4E0AF-F203-47B9-8854-88064A526481}"/>
    <dgm:cxn modelId="{D0430713-44F1-4DA5-9160-33C711D214AD}" type="presOf" srcId="{542EFAA2-50BF-4783-8586-65CCF4163FC0}" destId="{B7BFCB79-CA1A-44B9-9324-9F005A8F93EE}" srcOrd="0" destOrd="0" presId="urn:microsoft.com/office/officeart/2005/8/layout/balance1"/>
    <dgm:cxn modelId="{70496C14-D64E-48D9-BE74-F77A9E9756B2}" type="presOf" srcId="{4C4C39E2-0C4F-4A0E-9BED-E8C8907A43AD}" destId="{14DE4CA3-31F4-4C9F-AD66-4CD00729CD6F}" srcOrd="0" destOrd="0" presId="urn:microsoft.com/office/officeart/2005/8/layout/balance1"/>
    <dgm:cxn modelId="{C6B2D71E-A9E6-45E7-B74D-8FE7884F38BD}" type="presOf" srcId="{397A3435-C580-4A9E-83A7-133E62195A37}" destId="{64D9F90E-4AD5-4E5C-B681-0D963E6890F6}" srcOrd="0" destOrd="0" presId="urn:microsoft.com/office/officeart/2005/8/layout/balance1"/>
    <dgm:cxn modelId="{96C8A65D-28E0-474F-9F05-DEE583628D81}" type="presOf" srcId="{A9E19473-DF04-43CD-8AB0-B374C53241C1}" destId="{727DD98F-CB39-4174-A605-7116BF996B89}" srcOrd="0" destOrd="0" presId="urn:microsoft.com/office/officeart/2005/8/layout/balance1"/>
    <dgm:cxn modelId="{18C2175F-CC3E-4C0E-9DE3-4B8758CBC89B}" type="presOf" srcId="{6EABE873-B925-43F1-BBF6-84FFAF002A5F}" destId="{05FFBFA9-A04A-4B5B-9F5B-C5FBB92B4602}" srcOrd="0" destOrd="0" presId="urn:microsoft.com/office/officeart/2005/8/layout/balance1"/>
    <dgm:cxn modelId="{BEBE9852-02AB-460E-9E4C-6F5B5BC582B0}" type="presOf" srcId="{FD533497-D9C9-4C6C-9ADD-6B6FBE72F2E3}" destId="{BEAA51C0-4D89-4C28-8905-0EAA994CEE7C}" srcOrd="0" destOrd="0" presId="urn:microsoft.com/office/officeart/2005/8/layout/balance1"/>
    <dgm:cxn modelId="{E715E98F-F638-4CF7-AFFB-F59999FCD9AA}" srcId="{82258763-05D2-4733-80F5-F85A3D165646}" destId="{9AEEF96D-3F82-41E8-A53F-2590073E1DC5}" srcOrd="2" destOrd="0" parTransId="{0099B368-DC8B-4D60-9BE8-285226AEB65A}" sibTransId="{414FB3C2-494A-4457-A405-7E66819C0799}"/>
    <dgm:cxn modelId="{AD0F0A90-E4A1-4A5A-AEEE-363F948AA5BF}" type="presOf" srcId="{82258763-05D2-4733-80F5-F85A3D165646}" destId="{7FBC313C-30A7-4F63-A7BE-45CC5820148E}" srcOrd="0" destOrd="0" presId="urn:microsoft.com/office/officeart/2005/8/layout/balance1"/>
    <dgm:cxn modelId="{F3722C97-29B4-45F0-A26C-A25B2C809937}" srcId="{A9E19473-DF04-43CD-8AB0-B374C53241C1}" destId="{6EABE873-B925-43F1-BBF6-84FFAF002A5F}" srcOrd="1" destOrd="0" parTransId="{5932483C-4545-4840-9DA3-712053688310}" sibTransId="{2E06CE56-A263-4945-BEC0-B39C05A864B5}"/>
    <dgm:cxn modelId="{88485F9A-3F51-4733-A546-DA557854E9FA}" srcId="{A9E19473-DF04-43CD-8AB0-B374C53241C1}" destId="{542EFAA2-50BF-4783-8586-65CCF4163FC0}" srcOrd="2" destOrd="0" parTransId="{6DFDC40C-CEAE-4C60-843A-79049056215A}" sibTransId="{1DCD344C-46BC-4F8D-9232-317E8EE48AA4}"/>
    <dgm:cxn modelId="{F32AE29B-935F-4CCA-B67E-685729E77160}" srcId="{A9E19473-DF04-43CD-8AB0-B374C53241C1}" destId="{397A3435-C580-4A9E-83A7-133E62195A37}" srcOrd="0" destOrd="0" parTransId="{DD345950-31B8-4C86-B698-12360D82C88A}" sibTransId="{B85FE172-6B06-4D19-91B9-BEB5D1984C50}"/>
    <dgm:cxn modelId="{B1DAC8A1-C31E-4C1C-A9DC-80A991DCDA58}" type="presOf" srcId="{6C82672A-F9F6-4737-9E6B-D9EAFF9B8828}" destId="{AF1C957B-69BA-42E8-A56A-477799358167}" srcOrd="0" destOrd="0" presId="urn:microsoft.com/office/officeart/2005/8/layout/balance1"/>
    <dgm:cxn modelId="{2E6C08B4-7682-49C5-BA70-9CFA8B0A93BD}" srcId="{82258763-05D2-4733-80F5-F85A3D165646}" destId="{6C82672A-F9F6-4737-9E6B-D9EAFF9B8828}" srcOrd="0" destOrd="0" parTransId="{B8B8D0C6-498B-48E5-BD1D-9DE730463D52}" sibTransId="{C2422954-99EC-4E8F-BE03-27EC3A343A6E}"/>
    <dgm:cxn modelId="{FE3A5BCD-772D-409B-8277-FEBFA351E82B}" srcId="{FD533497-D9C9-4C6C-9ADD-6B6FBE72F2E3}" destId="{A9E19473-DF04-43CD-8AB0-B374C53241C1}" srcOrd="0" destOrd="0" parTransId="{A9156B08-FEE4-4687-9FEF-10B1384D4B87}" sibTransId="{21B4EE52-F4E9-4F9A-A7DE-A721AB248C18}"/>
    <dgm:cxn modelId="{B4D63ECF-527F-4D9A-A0E9-C1C7157466A4}" srcId="{FD533497-D9C9-4C6C-9ADD-6B6FBE72F2E3}" destId="{82258763-05D2-4733-80F5-F85A3D165646}" srcOrd="1" destOrd="0" parTransId="{5133EA6F-8FE6-4051-AD28-AC3EA0A4802C}" sibTransId="{C3D338A7-47AE-479A-B90B-939D12CACCF9}"/>
    <dgm:cxn modelId="{B5D3FCDD-3713-4ADD-87F7-4BE73202B396}" srcId="{82258763-05D2-4733-80F5-F85A3D165646}" destId="{F679EE73-579F-459D-9030-FAE1FE5B0EDB}" srcOrd="1" destOrd="0" parTransId="{C510AD78-A05C-49D9-8E9F-23FAB5DE8D62}" sibTransId="{ECFC4C07-2531-4A32-A9E8-DEE44D6DFC14}"/>
    <dgm:cxn modelId="{C59877F1-39BE-4F2D-B8DD-027EB7DD14F9}" type="presOf" srcId="{F679EE73-579F-459D-9030-FAE1FE5B0EDB}" destId="{0841261E-BA57-44CD-9A77-DCA56CA6ED12}" srcOrd="0" destOrd="0" presId="urn:microsoft.com/office/officeart/2005/8/layout/balance1"/>
    <dgm:cxn modelId="{0B3126F2-59FD-4FBB-989B-878E60E83753}" srcId="{A9E19473-DF04-43CD-8AB0-B374C53241C1}" destId="{8996F106-E961-4DE9-A562-4B0A593C9A56}" srcOrd="3" destOrd="0" parTransId="{2C17FB93-DB60-457C-87C4-8635774F6438}" sibTransId="{2A55A036-F9B8-480D-AD80-D16BEC1D2289}"/>
    <dgm:cxn modelId="{CABEF0FB-CF52-4BE4-AB16-46E78279056F}" type="presOf" srcId="{9AEEF96D-3F82-41E8-A53F-2590073E1DC5}" destId="{CA1DB5F0-17BF-41FC-BC8B-EF3A268B6468}" srcOrd="0" destOrd="0" presId="urn:microsoft.com/office/officeart/2005/8/layout/balance1"/>
    <dgm:cxn modelId="{F2D79D14-F4A3-4F8D-BA4D-487A6834C164}" type="presParOf" srcId="{BEAA51C0-4D89-4C28-8905-0EAA994CEE7C}" destId="{4465F37F-D17A-42CC-A52B-40F598BDC879}" srcOrd="0" destOrd="0" presId="urn:microsoft.com/office/officeart/2005/8/layout/balance1"/>
    <dgm:cxn modelId="{3BE59814-642C-4BDF-841D-DECF446F1093}" type="presParOf" srcId="{BEAA51C0-4D89-4C28-8905-0EAA994CEE7C}" destId="{B87E6BF2-26D3-474D-9FF7-C4BF1DE55BEE}" srcOrd="1" destOrd="0" presId="urn:microsoft.com/office/officeart/2005/8/layout/balance1"/>
    <dgm:cxn modelId="{D96EDA2F-BDA3-4DAF-927A-6EA0FD4C127C}" type="presParOf" srcId="{B87E6BF2-26D3-474D-9FF7-C4BF1DE55BEE}" destId="{727DD98F-CB39-4174-A605-7116BF996B89}" srcOrd="0" destOrd="0" presId="urn:microsoft.com/office/officeart/2005/8/layout/balance1"/>
    <dgm:cxn modelId="{C663883B-8EDB-43DE-8C96-2455BC79BF44}" type="presParOf" srcId="{B87E6BF2-26D3-474D-9FF7-C4BF1DE55BEE}" destId="{7FBC313C-30A7-4F63-A7BE-45CC5820148E}" srcOrd="1" destOrd="0" presId="urn:microsoft.com/office/officeart/2005/8/layout/balance1"/>
    <dgm:cxn modelId="{1996F3C2-A4C8-4102-B1BF-D667121D3570}" type="presParOf" srcId="{BEAA51C0-4D89-4C28-8905-0EAA994CEE7C}" destId="{7620B717-BD2F-4758-9AAE-F261EF37A00D}" srcOrd="2" destOrd="0" presId="urn:microsoft.com/office/officeart/2005/8/layout/balance1"/>
    <dgm:cxn modelId="{0190E6DA-0FC7-4CEA-81EB-5774670B16DE}" type="presParOf" srcId="{7620B717-BD2F-4758-9AAE-F261EF37A00D}" destId="{C4D31EB2-CA87-47FD-AA89-D3C83BBA868B}" srcOrd="0" destOrd="0" presId="urn:microsoft.com/office/officeart/2005/8/layout/balance1"/>
    <dgm:cxn modelId="{2C5ECAAA-28DC-4E04-8131-77080F1FF2B7}" type="presParOf" srcId="{7620B717-BD2F-4758-9AAE-F261EF37A00D}" destId="{BEA387A1-498C-4C98-930A-D235661B513C}" srcOrd="1" destOrd="0" presId="urn:microsoft.com/office/officeart/2005/8/layout/balance1"/>
    <dgm:cxn modelId="{B9BBE556-A73D-4C29-BE80-74799A0F85A4}" type="presParOf" srcId="{7620B717-BD2F-4758-9AAE-F261EF37A00D}" destId="{918A1B54-4796-4EB5-B73B-EB0B60E8AEE5}" srcOrd="2" destOrd="0" presId="urn:microsoft.com/office/officeart/2005/8/layout/balance1"/>
    <dgm:cxn modelId="{A2BAAC13-5CCD-47EA-B96D-0F04F5E14E19}" type="presParOf" srcId="{7620B717-BD2F-4758-9AAE-F261EF37A00D}" destId="{AF1C957B-69BA-42E8-A56A-477799358167}" srcOrd="3" destOrd="0" presId="urn:microsoft.com/office/officeart/2005/8/layout/balance1"/>
    <dgm:cxn modelId="{E58110D7-466A-4F18-97F3-D00B17E9CF67}" type="presParOf" srcId="{7620B717-BD2F-4758-9AAE-F261EF37A00D}" destId="{0841261E-BA57-44CD-9A77-DCA56CA6ED12}" srcOrd="4" destOrd="0" presId="urn:microsoft.com/office/officeart/2005/8/layout/balance1"/>
    <dgm:cxn modelId="{8F863B5C-C530-4B73-ADD4-C26968E6D652}" type="presParOf" srcId="{7620B717-BD2F-4758-9AAE-F261EF37A00D}" destId="{CA1DB5F0-17BF-41FC-BC8B-EF3A268B6468}" srcOrd="5" destOrd="0" presId="urn:microsoft.com/office/officeart/2005/8/layout/balance1"/>
    <dgm:cxn modelId="{5A839B26-06A9-4FA0-9B91-2532CDB7FFBE}" type="presParOf" srcId="{7620B717-BD2F-4758-9AAE-F261EF37A00D}" destId="{14DE4CA3-31F4-4C9F-AD66-4CD00729CD6F}" srcOrd="6" destOrd="0" presId="urn:microsoft.com/office/officeart/2005/8/layout/balance1"/>
    <dgm:cxn modelId="{68DF7266-8A37-4B5E-B151-9F4067B2C11B}" type="presParOf" srcId="{7620B717-BD2F-4758-9AAE-F261EF37A00D}" destId="{64D9F90E-4AD5-4E5C-B681-0D963E6890F6}" srcOrd="7" destOrd="0" presId="urn:microsoft.com/office/officeart/2005/8/layout/balance1"/>
    <dgm:cxn modelId="{ECF73BA6-A643-4025-8312-62CF7B1E0310}" type="presParOf" srcId="{7620B717-BD2F-4758-9AAE-F261EF37A00D}" destId="{05FFBFA9-A04A-4B5B-9F5B-C5FBB92B4602}" srcOrd="8" destOrd="0" presId="urn:microsoft.com/office/officeart/2005/8/layout/balance1"/>
    <dgm:cxn modelId="{D0C1FE1A-7F65-4D65-8CB2-D7BDCE128192}" type="presParOf" srcId="{7620B717-BD2F-4758-9AAE-F261EF37A00D}" destId="{B7BFCB79-CA1A-44B9-9324-9F005A8F93EE}" srcOrd="9" destOrd="0" presId="urn:microsoft.com/office/officeart/2005/8/layout/balance1"/>
    <dgm:cxn modelId="{9C9EABA3-C0F5-4DF2-9697-B7FA6099E5D3}" type="presParOf" srcId="{7620B717-BD2F-4758-9AAE-F261EF37A00D}" destId="{6B2DE41B-C8D0-45BF-AC53-6FDCA3CF21E0}" srcOrd="10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BD843F-6267-4E63-AA2A-20B340D4B501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C2A6E52-CB0A-4EF6-B0E4-41E1771186B5}">
      <dgm:prSet phldrT="[Text]"/>
      <dgm:spPr/>
      <dgm:t>
        <a:bodyPr/>
        <a:lstStyle/>
        <a:p>
          <a:r>
            <a:rPr lang="es-MX" dirty="0"/>
            <a:t>Agro</a:t>
          </a:r>
          <a:endParaRPr lang="en-US" dirty="0"/>
        </a:p>
      </dgm:t>
    </dgm:pt>
    <dgm:pt modelId="{8BAF72CE-1F15-4528-BBD1-4402286AC9BC}" type="parTrans" cxnId="{16A778EF-8988-4417-BC36-2D3479C6D950}">
      <dgm:prSet/>
      <dgm:spPr/>
      <dgm:t>
        <a:bodyPr/>
        <a:lstStyle/>
        <a:p>
          <a:endParaRPr lang="en-US"/>
        </a:p>
      </dgm:t>
    </dgm:pt>
    <dgm:pt modelId="{74158D37-0260-4DB9-8663-38E7366BC89B}" type="sibTrans" cxnId="{16A778EF-8988-4417-BC36-2D3479C6D950}">
      <dgm:prSet/>
      <dgm:spPr/>
      <dgm:t>
        <a:bodyPr/>
        <a:lstStyle/>
        <a:p>
          <a:endParaRPr lang="en-US"/>
        </a:p>
      </dgm:t>
    </dgm:pt>
    <dgm:pt modelId="{7A930DB1-F4A5-4E4B-A3D4-371AD1114735}">
      <dgm:prSet phldrT="[Text]"/>
      <dgm:spPr/>
      <dgm:t>
        <a:bodyPr/>
        <a:lstStyle/>
        <a:p>
          <a:r>
            <a:rPr lang="es-MX" dirty="0"/>
            <a:t>Tecnología Innovación</a:t>
          </a:r>
          <a:endParaRPr lang="en-US" dirty="0"/>
        </a:p>
      </dgm:t>
    </dgm:pt>
    <dgm:pt modelId="{E2C1D5C4-A1A2-484A-AD6A-327A63CF1B9F}" type="parTrans" cxnId="{C13E796C-062F-4928-8096-284726CE2B75}">
      <dgm:prSet/>
      <dgm:spPr/>
      <dgm:t>
        <a:bodyPr/>
        <a:lstStyle/>
        <a:p>
          <a:endParaRPr lang="en-US"/>
        </a:p>
      </dgm:t>
    </dgm:pt>
    <dgm:pt modelId="{DDE2389F-6389-4CA0-886F-71757865A2CC}" type="sibTrans" cxnId="{C13E796C-062F-4928-8096-284726CE2B75}">
      <dgm:prSet/>
      <dgm:spPr/>
      <dgm:t>
        <a:bodyPr/>
        <a:lstStyle/>
        <a:p>
          <a:endParaRPr lang="en-US"/>
        </a:p>
      </dgm:t>
    </dgm:pt>
    <dgm:pt modelId="{AC9948C2-6C50-4523-A34C-8FE2B2BA1053}">
      <dgm:prSet phldrT="[Text]"/>
      <dgm:spPr/>
      <dgm:t>
        <a:bodyPr/>
        <a:lstStyle/>
        <a:p>
          <a:r>
            <a:rPr lang="es-MX" dirty="0"/>
            <a:t>Políticas Públicas</a:t>
          </a:r>
          <a:endParaRPr lang="en-US" dirty="0"/>
        </a:p>
      </dgm:t>
    </dgm:pt>
    <dgm:pt modelId="{E93B21A6-F881-47F7-B813-71864251B77D}" type="parTrans" cxnId="{D6938894-6C3D-4332-8D8F-80CA970F0195}">
      <dgm:prSet/>
      <dgm:spPr/>
      <dgm:t>
        <a:bodyPr/>
        <a:lstStyle/>
        <a:p>
          <a:endParaRPr lang="en-US"/>
        </a:p>
      </dgm:t>
    </dgm:pt>
    <dgm:pt modelId="{DC5F756D-E3E3-4059-BF13-6A06DFA6DA71}" type="sibTrans" cxnId="{D6938894-6C3D-4332-8D8F-80CA970F0195}">
      <dgm:prSet/>
      <dgm:spPr/>
      <dgm:t>
        <a:bodyPr/>
        <a:lstStyle/>
        <a:p>
          <a:endParaRPr lang="en-US"/>
        </a:p>
      </dgm:t>
    </dgm:pt>
    <dgm:pt modelId="{B60ACCA6-21E0-42EF-819E-A436C25FBEC6}">
      <dgm:prSet phldrT="[Text]"/>
      <dgm:spPr/>
      <dgm:t>
        <a:bodyPr/>
        <a:lstStyle/>
        <a:p>
          <a:r>
            <a:rPr lang="es-MX" dirty="0"/>
            <a:t>Aseguradoras Reaseguradoras</a:t>
          </a:r>
          <a:endParaRPr lang="en-US" dirty="0"/>
        </a:p>
      </dgm:t>
    </dgm:pt>
    <dgm:pt modelId="{9F67ECA7-E92C-44FB-A10F-856EA0216D28}" type="parTrans" cxnId="{1EFC66B6-2E1B-4481-849E-617892D03015}">
      <dgm:prSet/>
      <dgm:spPr/>
      <dgm:t>
        <a:bodyPr/>
        <a:lstStyle/>
        <a:p>
          <a:endParaRPr lang="en-US"/>
        </a:p>
      </dgm:t>
    </dgm:pt>
    <dgm:pt modelId="{92DA25E8-8DE4-419C-8ADF-77E52EF3C181}" type="sibTrans" cxnId="{1EFC66B6-2E1B-4481-849E-617892D03015}">
      <dgm:prSet/>
      <dgm:spPr/>
      <dgm:t>
        <a:bodyPr/>
        <a:lstStyle/>
        <a:p>
          <a:endParaRPr lang="en-US"/>
        </a:p>
      </dgm:t>
    </dgm:pt>
    <dgm:pt modelId="{0BD86089-1853-432B-ABA8-7B07004A95F3}">
      <dgm:prSet phldrT="[Text]"/>
      <dgm:spPr/>
      <dgm:t>
        <a:bodyPr/>
        <a:lstStyle/>
        <a:p>
          <a:r>
            <a:rPr lang="es-MX" dirty="0"/>
            <a:t>Sector Financiero</a:t>
          </a:r>
          <a:endParaRPr lang="en-US" dirty="0"/>
        </a:p>
      </dgm:t>
    </dgm:pt>
    <dgm:pt modelId="{6648AE9D-DD50-49D9-96D1-DF9B6B1B421E}" type="parTrans" cxnId="{84647A92-CB41-4696-820A-242628260904}">
      <dgm:prSet/>
      <dgm:spPr/>
      <dgm:t>
        <a:bodyPr/>
        <a:lstStyle/>
        <a:p>
          <a:endParaRPr lang="en-US"/>
        </a:p>
      </dgm:t>
    </dgm:pt>
    <dgm:pt modelId="{9AB2C6E8-CD29-4127-A308-9DA5DCF74FA6}" type="sibTrans" cxnId="{84647A92-CB41-4696-820A-242628260904}">
      <dgm:prSet/>
      <dgm:spPr/>
      <dgm:t>
        <a:bodyPr/>
        <a:lstStyle/>
        <a:p>
          <a:endParaRPr lang="en-US"/>
        </a:p>
      </dgm:t>
    </dgm:pt>
    <dgm:pt modelId="{5552C458-25BB-4326-B04E-4F11BD803361}" type="pres">
      <dgm:prSet presAssocID="{A0BD843F-6267-4E63-AA2A-20B340D4B50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12CF81-D781-4A8F-B9D3-D2150A617450}" type="pres">
      <dgm:prSet presAssocID="{AC2A6E52-CB0A-4EF6-B0E4-41E1771186B5}" presName="centerShape" presStyleLbl="node0" presStyleIdx="0" presStyleCnt="1"/>
      <dgm:spPr/>
    </dgm:pt>
    <dgm:pt modelId="{7AEBE8A0-35EF-4CBE-B08B-E104B7A025C5}" type="pres">
      <dgm:prSet presAssocID="{E2C1D5C4-A1A2-484A-AD6A-327A63CF1B9F}" presName="parTrans" presStyleLbl="bgSibTrans2D1" presStyleIdx="0" presStyleCnt="4"/>
      <dgm:spPr/>
    </dgm:pt>
    <dgm:pt modelId="{17B721D3-E92F-4BAF-9C37-263F95FB4F2C}" type="pres">
      <dgm:prSet presAssocID="{7A930DB1-F4A5-4E4B-A3D4-371AD1114735}" presName="node" presStyleLbl="node1" presStyleIdx="0" presStyleCnt="4">
        <dgm:presLayoutVars>
          <dgm:bulletEnabled val="1"/>
        </dgm:presLayoutVars>
      </dgm:prSet>
      <dgm:spPr/>
    </dgm:pt>
    <dgm:pt modelId="{E36BD83E-0C32-4DFC-B85E-05248207295E}" type="pres">
      <dgm:prSet presAssocID="{E93B21A6-F881-47F7-B813-71864251B77D}" presName="parTrans" presStyleLbl="bgSibTrans2D1" presStyleIdx="1" presStyleCnt="4"/>
      <dgm:spPr/>
    </dgm:pt>
    <dgm:pt modelId="{CE9AF770-14A7-4AE8-9850-190A93BC15AF}" type="pres">
      <dgm:prSet presAssocID="{AC9948C2-6C50-4523-A34C-8FE2B2BA1053}" presName="node" presStyleLbl="node1" presStyleIdx="1" presStyleCnt="4">
        <dgm:presLayoutVars>
          <dgm:bulletEnabled val="1"/>
        </dgm:presLayoutVars>
      </dgm:prSet>
      <dgm:spPr/>
    </dgm:pt>
    <dgm:pt modelId="{7534F66D-4688-48C3-8854-1AA4BC879C1E}" type="pres">
      <dgm:prSet presAssocID="{9F67ECA7-E92C-44FB-A10F-856EA0216D28}" presName="parTrans" presStyleLbl="bgSibTrans2D1" presStyleIdx="2" presStyleCnt="4"/>
      <dgm:spPr/>
    </dgm:pt>
    <dgm:pt modelId="{11A76D5A-1ADD-4D3D-A23C-F46B2F84B1D8}" type="pres">
      <dgm:prSet presAssocID="{B60ACCA6-21E0-42EF-819E-A436C25FBEC6}" presName="node" presStyleLbl="node1" presStyleIdx="2" presStyleCnt="4">
        <dgm:presLayoutVars>
          <dgm:bulletEnabled val="1"/>
        </dgm:presLayoutVars>
      </dgm:prSet>
      <dgm:spPr/>
    </dgm:pt>
    <dgm:pt modelId="{87E10ACB-767A-4915-87A9-52A2E35D8DE8}" type="pres">
      <dgm:prSet presAssocID="{6648AE9D-DD50-49D9-96D1-DF9B6B1B421E}" presName="parTrans" presStyleLbl="bgSibTrans2D1" presStyleIdx="3" presStyleCnt="4"/>
      <dgm:spPr/>
    </dgm:pt>
    <dgm:pt modelId="{02BDAD60-9740-4D50-9EF1-2FD6CF9FDFEA}" type="pres">
      <dgm:prSet presAssocID="{0BD86089-1853-432B-ABA8-7B07004A95F3}" presName="node" presStyleLbl="node1" presStyleIdx="3" presStyleCnt="4">
        <dgm:presLayoutVars>
          <dgm:bulletEnabled val="1"/>
        </dgm:presLayoutVars>
      </dgm:prSet>
      <dgm:spPr/>
    </dgm:pt>
  </dgm:ptLst>
  <dgm:cxnLst>
    <dgm:cxn modelId="{6D622B05-1670-4E88-BFC1-0BBB565D4E84}" type="presOf" srcId="{AC9948C2-6C50-4523-A34C-8FE2B2BA1053}" destId="{CE9AF770-14A7-4AE8-9850-190A93BC15AF}" srcOrd="0" destOrd="0" presId="urn:microsoft.com/office/officeart/2005/8/layout/radial4"/>
    <dgm:cxn modelId="{DE98610A-3D16-41C3-91DA-700AC3587045}" type="presOf" srcId="{6648AE9D-DD50-49D9-96D1-DF9B6B1B421E}" destId="{87E10ACB-767A-4915-87A9-52A2E35D8DE8}" srcOrd="0" destOrd="0" presId="urn:microsoft.com/office/officeart/2005/8/layout/radial4"/>
    <dgm:cxn modelId="{695D7946-1E99-4BAE-A593-F64F2EE0BF63}" type="presOf" srcId="{A0BD843F-6267-4E63-AA2A-20B340D4B501}" destId="{5552C458-25BB-4326-B04E-4F11BD803361}" srcOrd="0" destOrd="0" presId="urn:microsoft.com/office/officeart/2005/8/layout/radial4"/>
    <dgm:cxn modelId="{FAD5FA47-3520-4540-9580-E380B3FE852B}" type="presOf" srcId="{B60ACCA6-21E0-42EF-819E-A436C25FBEC6}" destId="{11A76D5A-1ADD-4D3D-A23C-F46B2F84B1D8}" srcOrd="0" destOrd="0" presId="urn:microsoft.com/office/officeart/2005/8/layout/radial4"/>
    <dgm:cxn modelId="{C13E796C-062F-4928-8096-284726CE2B75}" srcId="{AC2A6E52-CB0A-4EF6-B0E4-41E1771186B5}" destId="{7A930DB1-F4A5-4E4B-A3D4-371AD1114735}" srcOrd="0" destOrd="0" parTransId="{E2C1D5C4-A1A2-484A-AD6A-327A63CF1B9F}" sibTransId="{DDE2389F-6389-4CA0-886F-71757865A2CC}"/>
    <dgm:cxn modelId="{5134EB4C-0C27-43CE-BB5B-C6967C15A611}" type="presOf" srcId="{9F67ECA7-E92C-44FB-A10F-856EA0216D28}" destId="{7534F66D-4688-48C3-8854-1AA4BC879C1E}" srcOrd="0" destOrd="0" presId="urn:microsoft.com/office/officeart/2005/8/layout/radial4"/>
    <dgm:cxn modelId="{B214CE52-5727-42F0-94DE-2BC0A602504B}" type="presOf" srcId="{0BD86089-1853-432B-ABA8-7B07004A95F3}" destId="{02BDAD60-9740-4D50-9EF1-2FD6CF9FDFEA}" srcOrd="0" destOrd="0" presId="urn:microsoft.com/office/officeart/2005/8/layout/radial4"/>
    <dgm:cxn modelId="{E2325E87-1DB4-47E9-B1A9-FC6649BB48B6}" type="presOf" srcId="{E93B21A6-F881-47F7-B813-71864251B77D}" destId="{E36BD83E-0C32-4DFC-B85E-05248207295E}" srcOrd="0" destOrd="0" presId="urn:microsoft.com/office/officeart/2005/8/layout/radial4"/>
    <dgm:cxn modelId="{8C160392-1DC7-4965-A1FA-C0CDA350AAFF}" type="presOf" srcId="{AC2A6E52-CB0A-4EF6-B0E4-41E1771186B5}" destId="{3C12CF81-D781-4A8F-B9D3-D2150A617450}" srcOrd="0" destOrd="0" presId="urn:microsoft.com/office/officeart/2005/8/layout/radial4"/>
    <dgm:cxn modelId="{84647A92-CB41-4696-820A-242628260904}" srcId="{AC2A6E52-CB0A-4EF6-B0E4-41E1771186B5}" destId="{0BD86089-1853-432B-ABA8-7B07004A95F3}" srcOrd="3" destOrd="0" parTransId="{6648AE9D-DD50-49D9-96D1-DF9B6B1B421E}" sibTransId="{9AB2C6E8-CD29-4127-A308-9DA5DCF74FA6}"/>
    <dgm:cxn modelId="{D6938894-6C3D-4332-8D8F-80CA970F0195}" srcId="{AC2A6E52-CB0A-4EF6-B0E4-41E1771186B5}" destId="{AC9948C2-6C50-4523-A34C-8FE2B2BA1053}" srcOrd="1" destOrd="0" parTransId="{E93B21A6-F881-47F7-B813-71864251B77D}" sibTransId="{DC5F756D-E3E3-4059-BF13-6A06DFA6DA71}"/>
    <dgm:cxn modelId="{1EFC66B6-2E1B-4481-849E-617892D03015}" srcId="{AC2A6E52-CB0A-4EF6-B0E4-41E1771186B5}" destId="{B60ACCA6-21E0-42EF-819E-A436C25FBEC6}" srcOrd="2" destOrd="0" parTransId="{9F67ECA7-E92C-44FB-A10F-856EA0216D28}" sibTransId="{92DA25E8-8DE4-419C-8ADF-77E52EF3C181}"/>
    <dgm:cxn modelId="{189186D7-8460-428B-B8E2-1B91D6DFF478}" type="presOf" srcId="{E2C1D5C4-A1A2-484A-AD6A-327A63CF1B9F}" destId="{7AEBE8A0-35EF-4CBE-B08B-E104B7A025C5}" srcOrd="0" destOrd="0" presId="urn:microsoft.com/office/officeart/2005/8/layout/radial4"/>
    <dgm:cxn modelId="{16A778EF-8988-4417-BC36-2D3479C6D950}" srcId="{A0BD843F-6267-4E63-AA2A-20B340D4B501}" destId="{AC2A6E52-CB0A-4EF6-B0E4-41E1771186B5}" srcOrd="0" destOrd="0" parTransId="{8BAF72CE-1F15-4528-BBD1-4402286AC9BC}" sibTransId="{74158D37-0260-4DB9-8663-38E7366BC89B}"/>
    <dgm:cxn modelId="{F3B26FF9-67E5-4D58-8654-7A297CD0E123}" type="presOf" srcId="{7A930DB1-F4A5-4E4B-A3D4-371AD1114735}" destId="{17B721D3-E92F-4BAF-9C37-263F95FB4F2C}" srcOrd="0" destOrd="0" presId="urn:microsoft.com/office/officeart/2005/8/layout/radial4"/>
    <dgm:cxn modelId="{FF036124-595B-4BB3-B441-09671852720E}" type="presParOf" srcId="{5552C458-25BB-4326-B04E-4F11BD803361}" destId="{3C12CF81-D781-4A8F-B9D3-D2150A617450}" srcOrd="0" destOrd="0" presId="urn:microsoft.com/office/officeart/2005/8/layout/radial4"/>
    <dgm:cxn modelId="{4FB269B0-2EB0-4EF6-AD95-CCA7111A81D0}" type="presParOf" srcId="{5552C458-25BB-4326-B04E-4F11BD803361}" destId="{7AEBE8A0-35EF-4CBE-B08B-E104B7A025C5}" srcOrd="1" destOrd="0" presId="urn:microsoft.com/office/officeart/2005/8/layout/radial4"/>
    <dgm:cxn modelId="{5C983384-BE57-41C2-9CB7-A47D18002FEC}" type="presParOf" srcId="{5552C458-25BB-4326-B04E-4F11BD803361}" destId="{17B721D3-E92F-4BAF-9C37-263F95FB4F2C}" srcOrd="2" destOrd="0" presId="urn:microsoft.com/office/officeart/2005/8/layout/radial4"/>
    <dgm:cxn modelId="{16B26668-1635-4C62-8635-7240194C4FD5}" type="presParOf" srcId="{5552C458-25BB-4326-B04E-4F11BD803361}" destId="{E36BD83E-0C32-4DFC-B85E-05248207295E}" srcOrd="3" destOrd="0" presId="urn:microsoft.com/office/officeart/2005/8/layout/radial4"/>
    <dgm:cxn modelId="{CE071556-3968-40BB-AD3C-A2E005586D1B}" type="presParOf" srcId="{5552C458-25BB-4326-B04E-4F11BD803361}" destId="{CE9AF770-14A7-4AE8-9850-190A93BC15AF}" srcOrd="4" destOrd="0" presId="urn:microsoft.com/office/officeart/2005/8/layout/radial4"/>
    <dgm:cxn modelId="{A0F9B4C0-6F4F-4889-8C7C-66600ED4CDAB}" type="presParOf" srcId="{5552C458-25BB-4326-B04E-4F11BD803361}" destId="{7534F66D-4688-48C3-8854-1AA4BC879C1E}" srcOrd="5" destOrd="0" presId="urn:microsoft.com/office/officeart/2005/8/layout/radial4"/>
    <dgm:cxn modelId="{3C358B5B-AACE-4506-9836-142DED55DCBC}" type="presParOf" srcId="{5552C458-25BB-4326-B04E-4F11BD803361}" destId="{11A76D5A-1ADD-4D3D-A23C-F46B2F84B1D8}" srcOrd="6" destOrd="0" presId="urn:microsoft.com/office/officeart/2005/8/layout/radial4"/>
    <dgm:cxn modelId="{F9D7187D-2C02-4CFA-866F-215CBB072744}" type="presParOf" srcId="{5552C458-25BB-4326-B04E-4F11BD803361}" destId="{87E10ACB-767A-4915-87A9-52A2E35D8DE8}" srcOrd="7" destOrd="0" presId="urn:microsoft.com/office/officeart/2005/8/layout/radial4"/>
    <dgm:cxn modelId="{162B524C-B3FC-4D06-B277-1A26360A706B}" type="presParOf" srcId="{5552C458-25BB-4326-B04E-4F11BD803361}" destId="{02BDAD60-9740-4D50-9EF1-2FD6CF9FDFE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7DD98F-CB39-4174-A605-7116BF996B89}">
      <dsp:nvSpPr>
        <dsp:cNvPr id="0" name=""/>
        <dsp:cNvSpPr/>
      </dsp:nvSpPr>
      <dsp:spPr>
        <a:xfrm>
          <a:off x="1638601" y="0"/>
          <a:ext cx="1861533" cy="103418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 err="1"/>
            <a:t>Insurtechs</a:t>
          </a:r>
          <a:endParaRPr lang="en-US" sz="2300" kern="1200" dirty="0"/>
        </a:p>
      </dsp:txBody>
      <dsp:txXfrm>
        <a:off x="1668891" y="30290"/>
        <a:ext cx="1800953" cy="973605"/>
      </dsp:txXfrm>
    </dsp:sp>
    <dsp:sp modelId="{7FBC313C-30A7-4F63-A7BE-45CC5820148E}">
      <dsp:nvSpPr>
        <dsp:cNvPr id="0" name=""/>
        <dsp:cNvSpPr/>
      </dsp:nvSpPr>
      <dsp:spPr>
        <a:xfrm>
          <a:off x="4327482" y="0"/>
          <a:ext cx="1861533" cy="1034185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300" kern="1200" dirty="0"/>
            <a:t>Aseguradoras</a:t>
          </a:r>
          <a:endParaRPr lang="en-US" sz="2300" kern="1200" dirty="0"/>
        </a:p>
      </dsp:txBody>
      <dsp:txXfrm>
        <a:off x="4357772" y="30290"/>
        <a:ext cx="1800953" cy="973605"/>
      </dsp:txXfrm>
    </dsp:sp>
    <dsp:sp modelId="{BEA387A1-498C-4C98-930A-D235661B513C}">
      <dsp:nvSpPr>
        <dsp:cNvPr id="0" name=""/>
        <dsp:cNvSpPr/>
      </dsp:nvSpPr>
      <dsp:spPr>
        <a:xfrm>
          <a:off x="3525989" y="4395286"/>
          <a:ext cx="775638" cy="775638"/>
        </a:xfrm>
        <a:prstGeom prst="triangle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A1B54-4796-4EB5-B73B-EB0B60E8AEE5}">
      <dsp:nvSpPr>
        <dsp:cNvPr id="0" name=""/>
        <dsp:cNvSpPr/>
      </dsp:nvSpPr>
      <dsp:spPr>
        <a:xfrm>
          <a:off x="1586892" y="4070552"/>
          <a:ext cx="4653832" cy="314392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C957B-69BA-42E8-A56A-477799358167}">
      <dsp:nvSpPr>
        <dsp:cNvPr id="0" name=""/>
        <dsp:cNvSpPr/>
      </dsp:nvSpPr>
      <dsp:spPr>
        <a:xfrm>
          <a:off x="4327482" y="3396263"/>
          <a:ext cx="1861533" cy="6370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AR" sz="1400" b="1" i="0" u="none" strike="noStrike" kern="1200" cap="none" spc="0" normalizeH="0" baseline="0" noProof="0" dirty="0" err="1">
              <a:ln/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rPr>
            <a:t>Distri</a:t>
          </a:r>
          <a:r>
            <a:rPr lang="es-AR" sz="1400" b="1" kern="1200" dirty="0" err="1">
              <a:latin typeface="Myriad Pro" panose="020B0503030403020204" pitchFamily="34" charset="0"/>
            </a:rPr>
            <a:t>bución</a:t>
          </a:r>
          <a:endParaRPr lang="en-US" sz="1400" kern="1200" dirty="0"/>
        </a:p>
      </dsp:txBody>
      <dsp:txXfrm>
        <a:off x="4358581" y="3427362"/>
        <a:ext cx="1799335" cy="574859"/>
      </dsp:txXfrm>
    </dsp:sp>
    <dsp:sp modelId="{0841261E-BA57-44CD-9A77-DCA56CA6ED12}">
      <dsp:nvSpPr>
        <dsp:cNvPr id="0" name=""/>
        <dsp:cNvSpPr/>
      </dsp:nvSpPr>
      <dsp:spPr>
        <a:xfrm>
          <a:off x="4327482" y="2709564"/>
          <a:ext cx="1861533" cy="637057"/>
        </a:xfrm>
        <a:prstGeom prst="roundRect">
          <a:avLst/>
        </a:prstGeom>
        <a:solidFill>
          <a:schemeClr val="accent5">
            <a:hueOff val="-965506"/>
            <a:satOff val="-2488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es-AR" sz="1400" b="1" kern="1200" dirty="0">
              <a:latin typeface="Myriad Pro" panose="020B0503030403020204" pitchFamily="34" charset="0"/>
            </a:rPr>
            <a:t>Clientes</a:t>
          </a:r>
          <a:endParaRPr lang="en-US" sz="1400" kern="1200" dirty="0"/>
        </a:p>
      </dsp:txBody>
      <dsp:txXfrm>
        <a:off x="4358581" y="2740663"/>
        <a:ext cx="1799335" cy="574859"/>
      </dsp:txXfrm>
    </dsp:sp>
    <dsp:sp modelId="{CA1DB5F0-17BF-41FC-BC8B-EF3A268B6468}">
      <dsp:nvSpPr>
        <dsp:cNvPr id="0" name=""/>
        <dsp:cNvSpPr/>
      </dsp:nvSpPr>
      <dsp:spPr>
        <a:xfrm>
          <a:off x="4327482" y="2022865"/>
          <a:ext cx="1861533" cy="637057"/>
        </a:xfrm>
        <a:prstGeom prst="roundRect">
          <a:avLst/>
        </a:prstGeom>
        <a:solidFill>
          <a:schemeClr val="accent5">
            <a:hueOff val="-1931012"/>
            <a:satOff val="-4977"/>
            <a:lumOff val="-33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AR" sz="1400" b="1" i="0" u="none" strike="noStrike" kern="1200" cap="none" spc="0" normalizeH="0" baseline="0" noProof="0" dirty="0">
              <a:ln/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rPr>
            <a:t>Datos</a:t>
          </a:r>
        </a:p>
      </dsp:txBody>
      <dsp:txXfrm>
        <a:off x="4358581" y="2053964"/>
        <a:ext cx="1799335" cy="574859"/>
      </dsp:txXfrm>
    </dsp:sp>
    <dsp:sp modelId="{14DE4CA3-31F4-4C9F-AD66-4CD00729CD6F}">
      <dsp:nvSpPr>
        <dsp:cNvPr id="0" name=""/>
        <dsp:cNvSpPr/>
      </dsp:nvSpPr>
      <dsp:spPr>
        <a:xfrm>
          <a:off x="4327482" y="1323756"/>
          <a:ext cx="1861533" cy="637057"/>
        </a:xfrm>
        <a:prstGeom prst="roundRect">
          <a:avLst/>
        </a:prstGeom>
        <a:solidFill>
          <a:schemeClr val="accent5">
            <a:hueOff val="-2896518"/>
            <a:satOff val="-7465"/>
            <a:lumOff val="-50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b="1" kern="1200" dirty="0">
              <a:latin typeface="Myriad Pro" panose="020B0503030403020204" pitchFamily="34" charset="0"/>
            </a:rPr>
            <a:t>Expertos en productos</a:t>
          </a:r>
        </a:p>
      </dsp:txBody>
      <dsp:txXfrm>
        <a:off x="4358581" y="1354855"/>
        <a:ext cx="1799335" cy="574859"/>
      </dsp:txXfrm>
    </dsp:sp>
    <dsp:sp modelId="{64D9F90E-4AD5-4E5C-B681-0D963E6890F6}">
      <dsp:nvSpPr>
        <dsp:cNvPr id="0" name=""/>
        <dsp:cNvSpPr/>
      </dsp:nvSpPr>
      <dsp:spPr>
        <a:xfrm>
          <a:off x="1638601" y="3396263"/>
          <a:ext cx="1861533" cy="637057"/>
        </a:xfrm>
        <a:prstGeom prst="roundRect">
          <a:avLst/>
        </a:prstGeom>
        <a:solidFill>
          <a:schemeClr val="accent5">
            <a:hueOff val="-3862025"/>
            <a:satOff val="-9954"/>
            <a:lumOff val="-67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AR" sz="1400" b="1" i="0" u="none" strike="noStrike" kern="1200" cap="none" spc="0" normalizeH="0" baseline="0" noProof="0">
              <a:ln/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rPr>
            <a:t>Innovación</a:t>
          </a:r>
          <a:endParaRPr kumimoji="0" lang="es-AR" sz="1400" b="1" i="0" u="none" strike="noStrike" kern="1200" cap="none" spc="0" normalizeH="0" baseline="0" noProof="0" dirty="0">
            <a:ln/>
            <a:effectLst/>
            <a:uLnTx/>
            <a:uFillTx/>
            <a:latin typeface="Myriad Pro" panose="020B0503030403020204" pitchFamily="34" charset="0"/>
            <a:ea typeface="+mn-ea"/>
            <a:cs typeface="+mn-cs"/>
          </a:endParaRPr>
        </a:p>
      </dsp:txBody>
      <dsp:txXfrm>
        <a:off x="1669700" y="3427362"/>
        <a:ext cx="1799335" cy="574859"/>
      </dsp:txXfrm>
    </dsp:sp>
    <dsp:sp modelId="{05FFBFA9-A04A-4B5B-9F5B-C5FBB92B4602}">
      <dsp:nvSpPr>
        <dsp:cNvPr id="0" name=""/>
        <dsp:cNvSpPr/>
      </dsp:nvSpPr>
      <dsp:spPr>
        <a:xfrm>
          <a:off x="1638601" y="2709564"/>
          <a:ext cx="1861533" cy="637057"/>
        </a:xfrm>
        <a:prstGeom prst="roundRect">
          <a:avLst/>
        </a:prstGeom>
        <a:solidFill>
          <a:schemeClr val="accent5">
            <a:hueOff val="-4827531"/>
            <a:satOff val="-12442"/>
            <a:lumOff val="-84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b="1" kern="1200" dirty="0">
              <a:latin typeface="Myriad Pro" panose="020B0503030403020204" pitchFamily="34" charset="0"/>
            </a:rPr>
            <a:t>Metodologías ágiles</a:t>
          </a:r>
        </a:p>
      </dsp:txBody>
      <dsp:txXfrm>
        <a:off x="1669700" y="2740663"/>
        <a:ext cx="1799335" cy="574859"/>
      </dsp:txXfrm>
    </dsp:sp>
    <dsp:sp modelId="{B7BFCB79-CA1A-44B9-9324-9F005A8F93EE}">
      <dsp:nvSpPr>
        <dsp:cNvPr id="0" name=""/>
        <dsp:cNvSpPr/>
      </dsp:nvSpPr>
      <dsp:spPr>
        <a:xfrm>
          <a:off x="1638601" y="2022865"/>
          <a:ext cx="1861533" cy="637057"/>
        </a:xfrm>
        <a:prstGeom prst="roundRect">
          <a:avLst/>
        </a:prstGeom>
        <a:solidFill>
          <a:schemeClr val="accent5">
            <a:hueOff val="-5793037"/>
            <a:satOff val="-14931"/>
            <a:lumOff val="-100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b="1" kern="1200" dirty="0">
              <a:latin typeface="Myriad Pro" panose="020B0503030403020204" pitchFamily="34" charset="0"/>
            </a:rPr>
            <a:t>Acceso a tecnología de punta</a:t>
          </a:r>
        </a:p>
      </dsp:txBody>
      <dsp:txXfrm>
        <a:off x="1669700" y="2053964"/>
        <a:ext cx="1799335" cy="574859"/>
      </dsp:txXfrm>
    </dsp:sp>
    <dsp:sp modelId="{6B2DE41B-C8D0-45BF-AC53-6FDCA3CF21E0}">
      <dsp:nvSpPr>
        <dsp:cNvPr id="0" name=""/>
        <dsp:cNvSpPr/>
      </dsp:nvSpPr>
      <dsp:spPr>
        <a:xfrm>
          <a:off x="1638601" y="1323756"/>
          <a:ext cx="1861533" cy="637057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b="1" kern="1200" dirty="0">
              <a:latin typeface="Myriad Pro" panose="020B0503030403020204" pitchFamily="34" charset="0"/>
            </a:rPr>
            <a:t>Cultura digital</a:t>
          </a:r>
        </a:p>
      </dsp:txBody>
      <dsp:txXfrm>
        <a:off x="1669700" y="1354855"/>
        <a:ext cx="1799335" cy="574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2CF81-D781-4A8F-B9D3-D2150A617450}">
      <dsp:nvSpPr>
        <dsp:cNvPr id="0" name=""/>
        <dsp:cNvSpPr/>
      </dsp:nvSpPr>
      <dsp:spPr>
        <a:xfrm>
          <a:off x="2556093" y="2367019"/>
          <a:ext cx="1890808" cy="189080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5200" kern="1200" dirty="0"/>
            <a:t>Agro</a:t>
          </a:r>
          <a:endParaRPr lang="en-US" sz="5200" kern="1200" dirty="0"/>
        </a:p>
      </dsp:txBody>
      <dsp:txXfrm>
        <a:off x="2832995" y="2643921"/>
        <a:ext cx="1337004" cy="1337004"/>
      </dsp:txXfrm>
    </dsp:sp>
    <dsp:sp modelId="{7AEBE8A0-35EF-4CBE-B08B-E104B7A025C5}">
      <dsp:nvSpPr>
        <dsp:cNvPr id="0" name=""/>
        <dsp:cNvSpPr/>
      </dsp:nvSpPr>
      <dsp:spPr>
        <a:xfrm rot="11700000">
          <a:off x="871158" y="2559567"/>
          <a:ext cx="1652406" cy="53888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721D3-E92F-4BAF-9C37-263F95FB4F2C}">
      <dsp:nvSpPr>
        <dsp:cNvPr id="0" name=""/>
        <dsp:cNvSpPr/>
      </dsp:nvSpPr>
      <dsp:spPr>
        <a:xfrm>
          <a:off x="1176" y="1896662"/>
          <a:ext cx="1796268" cy="14370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Tecnología Innovación</a:t>
          </a:r>
          <a:endParaRPr lang="en-US" sz="1900" kern="1200" dirty="0"/>
        </a:p>
      </dsp:txBody>
      <dsp:txXfrm>
        <a:off x="43265" y="1938751"/>
        <a:ext cx="1712090" cy="1352836"/>
      </dsp:txXfrm>
    </dsp:sp>
    <dsp:sp modelId="{E36BD83E-0C32-4DFC-B85E-05248207295E}">
      <dsp:nvSpPr>
        <dsp:cNvPr id="0" name=""/>
        <dsp:cNvSpPr/>
      </dsp:nvSpPr>
      <dsp:spPr>
        <a:xfrm rot="14700000">
          <a:off x="1885937" y="1350200"/>
          <a:ext cx="1652406" cy="53888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9AF770-14A7-4AE8-9850-190A93BC15AF}">
      <dsp:nvSpPr>
        <dsp:cNvPr id="0" name=""/>
        <dsp:cNvSpPr/>
      </dsp:nvSpPr>
      <dsp:spPr>
        <a:xfrm>
          <a:off x="1464837" y="152339"/>
          <a:ext cx="1796268" cy="1437014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Políticas Públicas</a:t>
          </a:r>
          <a:endParaRPr lang="en-US" sz="1900" kern="1200" dirty="0"/>
        </a:p>
      </dsp:txBody>
      <dsp:txXfrm>
        <a:off x="1506926" y="194428"/>
        <a:ext cx="1712090" cy="1352836"/>
      </dsp:txXfrm>
    </dsp:sp>
    <dsp:sp modelId="{7534F66D-4688-48C3-8854-1AA4BC879C1E}">
      <dsp:nvSpPr>
        <dsp:cNvPr id="0" name=""/>
        <dsp:cNvSpPr/>
      </dsp:nvSpPr>
      <dsp:spPr>
        <a:xfrm rot="17700000">
          <a:off x="3464652" y="1350200"/>
          <a:ext cx="1652406" cy="53888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A76D5A-1ADD-4D3D-A23C-F46B2F84B1D8}">
      <dsp:nvSpPr>
        <dsp:cNvPr id="0" name=""/>
        <dsp:cNvSpPr/>
      </dsp:nvSpPr>
      <dsp:spPr>
        <a:xfrm>
          <a:off x="3741890" y="152339"/>
          <a:ext cx="1796268" cy="1437014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Aseguradoras Reaseguradoras</a:t>
          </a:r>
          <a:endParaRPr lang="en-US" sz="1900" kern="1200" dirty="0"/>
        </a:p>
      </dsp:txBody>
      <dsp:txXfrm>
        <a:off x="3783979" y="194428"/>
        <a:ext cx="1712090" cy="1352836"/>
      </dsp:txXfrm>
    </dsp:sp>
    <dsp:sp modelId="{87E10ACB-767A-4915-87A9-52A2E35D8DE8}">
      <dsp:nvSpPr>
        <dsp:cNvPr id="0" name=""/>
        <dsp:cNvSpPr/>
      </dsp:nvSpPr>
      <dsp:spPr>
        <a:xfrm rot="20700000">
          <a:off x="4479431" y="2559567"/>
          <a:ext cx="1652406" cy="538880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DAD60-9740-4D50-9EF1-2FD6CF9FDFEA}">
      <dsp:nvSpPr>
        <dsp:cNvPr id="0" name=""/>
        <dsp:cNvSpPr/>
      </dsp:nvSpPr>
      <dsp:spPr>
        <a:xfrm>
          <a:off x="5205551" y="1896662"/>
          <a:ext cx="1796268" cy="1437014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/>
            <a:t>Sector Financiero</a:t>
          </a:r>
          <a:endParaRPr lang="en-US" sz="1900" kern="1200" dirty="0"/>
        </a:p>
      </dsp:txBody>
      <dsp:txXfrm>
        <a:off x="5247640" y="1938751"/>
        <a:ext cx="1712090" cy="1352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9F68C-726B-4362-9568-673C7C5722E8}" type="datetimeFigureOut">
              <a:rPr lang="pt-BR" smtClean="0"/>
              <a:t>07/04/2025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2DF0A-FEED-4387-AE74-D5A06C2E2C8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250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E2DF0A-FEED-4387-AE74-D5A06C2E2C8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568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4F59D-55FF-4482-8C57-617716EB3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FBB9AC-988F-40B1-A90B-B88F34BB0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6865EC-E994-4906-96A3-D0F9823F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7AB67-181D-4D2E-8A07-54DC3F98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5FF231-A788-4C88-B256-B0B1596F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2977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13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A93A7-2504-425D-A0AF-D3675A1E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09F79-45D5-40AF-B296-EC9ED8E8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241557-617E-4728-9B54-5DB6AF03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0D6D03-F91C-433C-8EBD-EF3877FF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3EA210-7CAF-41AB-8907-784BEF3F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743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192FF-0A71-45BB-BD7D-B25F7554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D1E74C-CED1-4AE8-99B9-3444DEDAC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F2147B-5E4E-4C73-91A2-2E76F8908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4C5F3F-FAF0-4332-BD23-1B449F4C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49C60-836C-40B0-9534-D40D5BEE3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461F9C-D832-4F6E-A86A-DA9D68BF6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9058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C9BAD-EE7A-4D6B-840E-7631F25C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0C079E-C334-4DF3-BF39-CA9718EAE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A89CC-F69E-4400-8DFD-30676FF80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1E73E2-690D-4B35-9255-A36DA1F7B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5D8F7C-A1BF-436D-9B63-EB532BB49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D75EEF-FDB2-4E32-ACBA-453B74C4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A2C676-F3E8-4033-BDEC-91BB6FB8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060900-38E9-4BBF-8A56-3095BD9A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94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B8DA9-0932-4835-9789-807977A4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081567-E6C2-4E71-9901-9C449907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D7E9BC-0382-439F-9564-D793E923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02C8CF-14A6-4BCE-8404-3151CB5E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395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29FFDD-8C39-404B-9F22-099495F1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4BE1E7-A3F9-47B1-9AC4-8AE3220F9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437D5C-D0FD-4285-AD93-2A2DB9EE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30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BF8A3-E98F-4978-A369-A2FB7A20B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A56798-6DB9-437E-A226-8D06F41A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FC581C-084A-406D-9453-2FF184C5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2EF0B-7A31-4B77-A2A4-3791F968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AD4086-43A3-477A-A657-0723685D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10A3ED-6F3D-4102-A6EE-AA0704E0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79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EFE16-8F89-4081-A343-60A8A03B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515F4B-4386-4D28-8F07-E8E64A611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D9E7AA-D202-4C85-83B1-5B0EE181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3156E4-4834-471C-9CED-D950618D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8FD52-9E14-4C47-8D4C-8CDFC8E7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DD13E5-513B-49E5-9807-80705916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4457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8EDDA-119C-4B73-8249-9ED36D9C9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10C44-8C70-4569-A988-934543569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1B82A-2972-4781-8D15-F39EBF9D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AB49FD-5466-4C79-8B81-4DA109CF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7C1FD9-7B1D-438D-89C0-9AD57A2C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633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CAE2C0-7BE0-47C1-B3E9-AFD58171D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C0B57E-4A19-4EA6-B475-2CD7685EB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117D7-F154-4EE6-BB7F-A6F0AEEE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193E67-9AEF-4263-9979-87FA8B75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53A6E-E5AE-4001-B4ED-1E613E36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88892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4F59D-55FF-4482-8C57-617716EB3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FBB9AC-988F-40B1-A90B-B88F34BB0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6865EC-E994-4906-96A3-D0F9823F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7AB67-181D-4D2E-8A07-54DC3F98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5FF231-A788-4C88-B256-B0B1596F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4021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848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A93A7-2504-425D-A0AF-D3675A1E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C09F79-45D5-40AF-B296-EC9ED8E8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241557-617E-4728-9B54-5DB6AF03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0D6D03-F91C-433C-8EBD-EF3877FF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3EA210-7CAF-41AB-8907-784BEF3F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92608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A192FF-0A71-45BB-BD7D-B25F75549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D1E74C-CED1-4AE8-99B9-3444DEDAC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F2147B-5E4E-4C73-91A2-2E76F8908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4C5F3F-FAF0-4332-BD23-1B449F4C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449C60-836C-40B0-9534-D40D5BEE3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5461F9C-D832-4F6E-A86A-DA9D68BF6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6684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3C9BAD-EE7A-4D6B-840E-7631F25C2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0C079E-C334-4DF3-BF39-CA9718EAE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EA89CC-F69E-4400-8DFD-30676FF80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1E73E2-690D-4B35-9255-A36DA1F7B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5D8F7C-A1BF-436D-9B63-EB532BB49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DD75EEF-FDB2-4E32-ACBA-453B74C4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A2C676-F3E8-4033-BDEC-91BB6FB8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060900-38E9-4BBF-8A56-3095BD9A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71079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B8DA9-0932-4835-9789-807977A44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081567-E6C2-4E71-9901-9C449907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D7E9BC-0382-439F-9564-D793E9230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C02C8CF-14A6-4BCE-8404-3151CB5E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7642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329FFDD-8C39-404B-9F22-099495F1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D4BE1E7-A3F9-47B1-9AC4-8AE3220F9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437D5C-D0FD-4285-AD93-2A2DB9EE2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23827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BF8A3-E98F-4978-A369-A2FB7A20B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A56798-6DB9-437E-A226-8D06F41A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FC581C-084A-406D-9453-2FF184C5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2EF0B-7A31-4B77-A2A4-3791F968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AD4086-43A3-477A-A657-0723685D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10A3ED-6F3D-4102-A6EE-AA0704E06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1866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9EFE16-8F89-4081-A343-60A8A03B8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9515F4B-4386-4D28-8F07-E8E64A611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FD9E7AA-D202-4C85-83B1-5B0EE181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3156E4-4834-471C-9CED-D950618D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38FD52-9E14-4C47-8D4C-8CDFC8E7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BDD13E5-513B-49E5-9807-80705916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2313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8EDDA-119C-4B73-8249-9ED36D9C9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10C44-8C70-4569-A988-934543569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71B82A-2972-4781-8D15-F39EBF9D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AB49FD-5466-4C79-8B81-4DA109CF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7C1FD9-7B1D-438D-89C0-9AD57A2C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013742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CAE2C0-7BE0-47C1-B3E9-AFD58171D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C0B57E-4A19-4EA6-B475-2CD7685EB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9117D7-F154-4EE6-BB7F-A6F0AEEE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193E67-9AEF-4263-9979-87FA8B75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953A6E-E5AE-4001-B4ED-1E613E36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0699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6F8F-AE26-5E59-22C1-D73BB80E6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D40408-43D2-096D-B577-C215F382C1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A5C809-E978-9065-6281-BE89CA85D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F6B93-BE6C-A9A3-F1F1-FFD80AB2E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73614-16D7-2137-211F-21AFE8540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06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23BE-D63D-6167-CA5F-9F3039342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BFE803-A4D7-0B18-7E16-77CA3D645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C7519-A4B1-3822-EFBE-E3D56C7D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25E40-2DFC-D453-35A4-FF5CCB834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67C0A-EF7D-EE8C-D339-EF428F23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71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14BB8-A4AB-02B7-C7E0-F89E4015F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D1C12-9568-0E08-DD4E-DD7919113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4BDFD-83EA-A846-32E2-6A57AE31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B8094-685B-F27D-4873-18486C78E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FF582-254D-2572-A253-2AED57E2E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59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70E44-D354-BB04-2776-F92897920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150A4-F001-C9EC-DC91-09C34D9F6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62E46-7CEC-A4B5-00E8-66C0D5E1B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C867BD-48CC-183D-8867-009B6CAB8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D4CA90-8FC7-ABD3-9712-F5789CCF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C6BE1-6322-0A98-313A-32FCD1952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7413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564B5-E08B-5AF9-DB95-F25C4E6DD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3940C6-D881-978D-8EC9-38D2C8CA6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0186-0ADA-25C9-1749-AC770C5E6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9366CB-8923-083D-0CD0-3CCABFFC4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A27CE6-0154-A631-6703-262FA2A34F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986E6F-C972-3DB5-8633-F04E07070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618BC2-2C73-DBB2-F5ED-4F41ABF15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680F10-4F71-1E60-85A2-CAB4C31C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88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C023-3BAE-021D-BB31-8B8FF43F4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B09C62-6E95-ADB8-9AFD-8D595E7EA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D4617-0D30-B933-F018-40593D605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F8D4E0-8A5F-88F8-FC05-E76F3360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109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EED869-6355-E639-C8D4-5739C4A39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003B77-8DC8-BA05-CBEA-96D88DDF3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31C3A-3500-2D83-EE00-FAF3C846C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468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C8CD-FA04-F255-5E91-47BC951E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C6B4B-35DA-14D1-DAD5-CD412EBE7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A6C4D-7182-AA68-156D-A3BAF501F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500D7-072B-921C-FAA2-43EB8B58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A05F44-53F9-D757-A8D7-FC4ACCFC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0C904-293C-8B15-C29E-106F6BB6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306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779F2-5111-506F-FF03-811BF5CF7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43F570-94D1-8874-F03D-4CE166279F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A83F8-9762-1606-79E7-704E9F5A0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12CA1-F843-2DC7-5551-2FF6987F4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2D448-553B-E1CE-079B-237335389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A5273-AA52-DDC3-7B4B-2F53003B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78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8398D-DD1A-B0AE-7F34-A0AF53A3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3CBAA8-1794-7106-28FA-3DB610A15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D8EE0-FB1D-6924-0B40-B6FD966B8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94E56-ED9A-98A5-B84E-FFF23FAE4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38A65-2E1E-7201-D81F-43C99993F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50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9D90D8-5B0C-172F-7F96-7917C43386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78BDC-800B-720B-8726-0C3A457B6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E485B-3FC3-5321-56CD-57A5DA08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23444-EF8F-4FE3-6389-721A5C8E9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5EAB8-2F6C-AC7E-8564-0136091B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3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9188DA3-D2EE-431A-B50E-1B2126A3C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D7D62C-CA59-4723-86DE-FED36B7AB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19CE30-6354-4073-B6EC-5255D8C1C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7FBAB-52D9-4CD5-AC2E-3B94FA57D291}" type="datetimeFigureOut">
              <a:rPr lang="es-AR" smtClean="0"/>
              <a:t>7/4/2025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2EAEA4-B186-41B5-9645-EA9ADDEA6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D2A5C2-2940-4254-9663-3ADF03824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FEF76-1D47-43CD-8A03-7B0988B12392}" type="slidenum">
              <a:rPr lang="es-AR" smtClean="0"/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3313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7F55ED0-4ECC-9525-E80E-D68EC70BB5B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03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297E4A-61CD-49BC-0E1A-83B4E418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C695C-CBB3-1206-D043-830221D0D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01F65-3CF5-F4CF-86A4-93453D255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61ADC5-7BEF-45AA-AE8E-1998D5062CC4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F8654-FB90-A04B-95F9-BE69C6B92D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7D61A-1BEB-FB77-22B9-DF598E41C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4AC86E-9E0C-4799-A7D1-E019D3FD9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5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6FF0CF8-9237-D8C9-D00B-3277CCAE61D6}"/>
              </a:ext>
            </a:extLst>
          </p:cNvPr>
          <p:cNvSpPr/>
          <p:nvPr/>
        </p:nvSpPr>
        <p:spPr>
          <a:xfrm>
            <a:off x="0" y="0"/>
            <a:ext cx="6784258" cy="66662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n 10">
            <a:extLst>
              <a:ext uri="{FF2B5EF4-FFF2-40B4-BE49-F238E27FC236}">
                <a16:creationId xmlns:a16="http://schemas.microsoft.com/office/drawing/2014/main" id="{661D11E8-ED29-DE1B-4F27-CEB6545A68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3" r="1" b="36623"/>
          <a:stretch/>
        </p:blipFill>
        <p:spPr>
          <a:xfrm>
            <a:off x="56489" y="0"/>
            <a:ext cx="12146406" cy="6666271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effectLst>
            <a:outerShdw blurRad="50800" dist="38100" dir="10800000" sx="102000" sy="102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5">
            <a:extLst>
              <a:ext uri="{FF2B5EF4-FFF2-40B4-BE49-F238E27FC236}">
                <a16:creationId xmlns:a16="http://schemas.microsoft.com/office/drawing/2014/main" id="{2A8077CF-C72F-7B53-F9C6-7D0F8C3A2F0D}"/>
              </a:ext>
            </a:extLst>
          </p:cNvPr>
          <p:cNvSpPr txBox="1"/>
          <p:nvPr/>
        </p:nvSpPr>
        <p:spPr>
          <a:xfrm>
            <a:off x="6597446" y="602496"/>
            <a:ext cx="5379308" cy="2585323"/>
          </a:xfrm>
          <a:prstGeom prst="rect">
            <a:avLst/>
          </a:prstGeom>
          <a:noFill/>
          <a:ln w="952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XVIII Congreso Internacional ALASA 2025</a:t>
            </a:r>
            <a:endParaRPr kumimoji="0" lang="es-AR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yriad Pro" panose="020B0503030403020204" pitchFamily="34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A5E6152-253B-A3E6-383C-6AB9E80CE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465" y="4548151"/>
            <a:ext cx="2048434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8B51E02F-2547-4071-8DA1-2B4B7E264CBF}"/>
              </a:ext>
            </a:extLst>
          </p:cNvPr>
          <p:cNvGrpSpPr/>
          <p:nvPr/>
        </p:nvGrpSpPr>
        <p:grpSpPr>
          <a:xfrm>
            <a:off x="878816" y="4353013"/>
            <a:ext cx="2578444" cy="1659793"/>
            <a:chOff x="870578" y="4114601"/>
            <a:chExt cx="2578444" cy="1659793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9DFD39C5-13F4-4CD7-9AFE-879D465E7FA3}"/>
                </a:ext>
              </a:extLst>
            </p:cNvPr>
            <p:cNvSpPr txBox="1"/>
            <p:nvPr/>
          </p:nvSpPr>
          <p:spPr>
            <a:xfrm>
              <a:off x="870578" y="4114601"/>
              <a:ext cx="25784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Leticia Riquelme</a:t>
              </a:r>
              <a:endParaRPr kumimoji="0" lang="es-AR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2667AEC1-64BB-482A-94EA-E6655D851F4F}"/>
                </a:ext>
              </a:extLst>
            </p:cNvPr>
            <p:cNvSpPr txBox="1"/>
            <p:nvPr/>
          </p:nvSpPr>
          <p:spPr>
            <a:xfrm>
              <a:off x="870578" y="4851064"/>
              <a:ext cx="25784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Especialista Sector Financiero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BID</a:t>
              </a: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D007E59B-7F6F-414A-82EE-F4A99DED9519}"/>
              </a:ext>
            </a:extLst>
          </p:cNvPr>
          <p:cNvGrpSpPr/>
          <p:nvPr/>
        </p:nvGrpSpPr>
        <p:grpSpPr>
          <a:xfrm>
            <a:off x="5663381" y="828638"/>
            <a:ext cx="5792379" cy="4378418"/>
            <a:chOff x="5646905" y="760480"/>
            <a:chExt cx="5792379" cy="3891699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0B0D61DE-7DFD-4A7E-BE61-8BD3D6F9A5B3}"/>
                </a:ext>
              </a:extLst>
            </p:cNvPr>
            <p:cNvSpPr txBox="1"/>
            <p:nvPr/>
          </p:nvSpPr>
          <p:spPr>
            <a:xfrm>
              <a:off x="5646905" y="760480"/>
              <a:ext cx="5792379" cy="574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36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Myriad Pro" panose="020B0503030403020204" pitchFamily="34" charset="0"/>
                </a:rPr>
                <a:t>Del riesgo a la resiliencia</a:t>
              </a:r>
              <a:endPara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DD95C08-51FD-4A5D-A087-B8F4AB1B7C76}"/>
                </a:ext>
              </a:extLst>
            </p:cNvPr>
            <p:cNvSpPr txBox="1"/>
            <p:nvPr/>
          </p:nvSpPr>
          <p:spPr>
            <a:xfrm>
              <a:off x="5823885" y="3339076"/>
              <a:ext cx="5437239" cy="1313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yriad Pro" panose="020B0503030403020204" pitchFamily="34" charset="0"/>
                  <a:ea typeface="+mn-ea"/>
                  <a:cs typeface="+mn-cs"/>
                </a:rPr>
                <a:t>El seguro agro y su importancia en un mundo sostenible.</a:t>
              </a:r>
            </a:p>
          </p:txBody>
        </p:sp>
      </p:grpSp>
      <p:pic>
        <p:nvPicPr>
          <p:cNvPr id="11" name="Picture 10" descr="A person smiling with her arms crossed&#10;&#10;AI-generated content may be incorrect.">
            <a:extLst>
              <a:ext uri="{FF2B5EF4-FFF2-40B4-BE49-F238E27FC236}">
                <a16:creationId xmlns:a16="http://schemas.microsoft.com/office/drawing/2014/main" id="{FEF51590-F1E0-3B3D-F056-894E2C51B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626" y="1173608"/>
            <a:ext cx="1795193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4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 descr="Cute sea lion">
            <a:extLst>
              <a:ext uri="{FF2B5EF4-FFF2-40B4-BE49-F238E27FC236}">
                <a16:creationId xmlns:a16="http://schemas.microsoft.com/office/drawing/2014/main" id="{29E08C27-2E64-0F33-AFD6-4090FEEA3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3" r="20999" b="-2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7" name="Picture 6" descr="Rice on a bowl">
            <a:extLst>
              <a:ext uri="{FF2B5EF4-FFF2-40B4-BE49-F238E27FC236}">
                <a16:creationId xmlns:a16="http://schemas.microsoft.com/office/drawing/2014/main" id="{B3DB0700-E3D2-748E-E912-FC37068CF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9" r="11896" b="1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  <p:pic>
        <p:nvPicPr>
          <p:cNvPr id="2" name="Imagem 2">
            <a:extLst>
              <a:ext uri="{FF2B5EF4-FFF2-40B4-BE49-F238E27FC236}">
                <a16:creationId xmlns:a16="http://schemas.microsoft.com/office/drawing/2014/main" id="{401AAF4C-3622-9CB8-139E-43DF78D05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3428" y="6424734"/>
            <a:ext cx="606709" cy="37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6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14553-B44D-EEBE-C403-F848AE0BB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D7AC1D9-49A7-341E-A15C-4AA28E94EDCD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CBE14F-4669-E53B-166D-966BCDA4AF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806"/>
          <a:stretch/>
        </p:blipFill>
        <p:spPr>
          <a:xfrm>
            <a:off x="1062640" y="772495"/>
            <a:ext cx="6146543" cy="18779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241C48-AEBD-9484-F1F7-446F34D60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243" y="3264006"/>
            <a:ext cx="6101217" cy="18779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670AD0-472A-E248-2375-371000941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704" y="3215566"/>
            <a:ext cx="2890207" cy="19864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5EA673-C8E3-DC02-57FF-20CC57AD93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019"/>
          <a:stretch/>
        </p:blipFill>
        <p:spPr>
          <a:xfrm>
            <a:off x="7582638" y="541909"/>
            <a:ext cx="3415893" cy="233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3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E60EB-2E51-EA8D-16D4-789709404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348CCC-949B-8D16-20C9-AF4568BEC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MX" b="1" dirty="0"/>
              <a:t>Seguros Agrícolas- Sostenible </a:t>
            </a:r>
            <a:endParaRPr lang="en-US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0B80AF-DD33-E711-B03E-67C549C0B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4482" y="2141537"/>
            <a:ext cx="5181600" cy="4351338"/>
          </a:xfrm>
        </p:spPr>
        <p:txBody>
          <a:bodyPr>
            <a:normAutofit/>
          </a:bodyPr>
          <a:lstStyle/>
          <a:p>
            <a:pPr lvl="1"/>
            <a:r>
              <a:rPr lang="es-MX" sz="2800" dirty="0"/>
              <a:t>nuevas tecnologías </a:t>
            </a:r>
          </a:p>
          <a:p>
            <a:pPr lvl="1"/>
            <a:r>
              <a:rPr lang="es-MX" sz="2800" dirty="0"/>
              <a:t>20%  prácticas más resilientes</a:t>
            </a:r>
          </a:p>
          <a:p>
            <a:pPr lvl="1"/>
            <a:r>
              <a:rPr lang="es-MX" sz="2800" dirty="0"/>
              <a:t>cultivos de más alto valor (India).</a:t>
            </a:r>
            <a:endParaRPr lang="en-US" sz="2800" dirty="0"/>
          </a:p>
        </p:txBody>
      </p:sp>
      <p:pic>
        <p:nvPicPr>
          <p:cNvPr id="5" name="Picture 4" descr="A blue pendulum on an orange background">
            <a:extLst>
              <a:ext uri="{FF2B5EF4-FFF2-40B4-BE49-F238E27FC236}">
                <a16:creationId xmlns:a16="http://schemas.microsoft.com/office/drawing/2014/main" id="{648957E3-3CC6-7983-7791-CEDCA6740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45768"/>
            <a:ext cx="5181600" cy="2966464"/>
          </a:xfrm>
          <a:prstGeom prst="rect">
            <a:avLst/>
          </a:prstGeom>
          <a:noFill/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931C0C9-6D56-4644-8CA1-A4BD561F088D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26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F40700-C108-36AA-9299-907E1D477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Dry cracks in land under cloudy sky">
            <a:extLst>
              <a:ext uri="{FF2B5EF4-FFF2-40B4-BE49-F238E27FC236}">
                <a16:creationId xmlns:a16="http://schemas.microsoft.com/office/drawing/2014/main" id="{082061E6-4811-A951-D5B9-9B77974BC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" r="3709" b="-1"/>
          <a:stretch/>
        </p:blipFill>
        <p:spPr>
          <a:xfrm>
            <a:off x="2519309" y="-8113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5F410-7C26-BC35-56A8-1315E4A87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MX" sz="4000" dirty="0"/>
              <a:t>Costos de la inacción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AEA15-469F-65D4-292B-EF34FE1F5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300" dirty="0" err="1"/>
              <a:t>Subestimar</a:t>
            </a:r>
            <a:r>
              <a:rPr lang="en-US" sz="2300" dirty="0"/>
              <a:t> </a:t>
            </a:r>
            <a:r>
              <a:rPr lang="en-US" sz="2300" dirty="0" err="1"/>
              <a:t>pérdidas</a:t>
            </a:r>
            <a:r>
              <a:rPr lang="en-US" sz="2300" dirty="0"/>
              <a:t> </a:t>
            </a:r>
            <a:r>
              <a:rPr lang="en-US" sz="2300" dirty="0" err="1"/>
              <a:t>futuras</a:t>
            </a:r>
            <a:endParaRPr lang="en-US" sz="2300" dirty="0"/>
          </a:p>
          <a:p>
            <a:r>
              <a:rPr lang="en-US" sz="2300" dirty="0"/>
              <a:t>Primas </a:t>
            </a:r>
            <a:r>
              <a:rPr lang="en-US" sz="2300" dirty="0" err="1"/>
              <a:t>insuficientes</a:t>
            </a:r>
            <a:endParaRPr lang="en-US" sz="2300" dirty="0"/>
          </a:p>
          <a:p>
            <a:r>
              <a:rPr lang="en-US" sz="2300" dirty="0" err="1"/>
              <a:t>Incremento</a:t>
            </a:r>
            <a:r>
              <a:rPr lang="en-US" sz="2300" dirty="0"/>
              <a:t> en </a:t>
            </a:r>
            <a:r>
              <a:rPr lang="en-US" sz="2300" dirty="0" err="1"/>
              <a:t>reclamos</a:t>
            </a:r>
            <a:endParaRPr lang="en-US" sz="2300" dirty="0"/>
          </a:p>
          <a:p>
            <a:r>
              <a:rPr lang="en-US" sz="2300" dirty="0" err="1"/>
              <a:t>Desestabilización</a:t>
            </a:r>
            <a:r>
              <a:rPr lang="en-US" sz="2300" dirty="0"/>
              <a:t> </a:t>
            </a:r>
            <a:r>
              <a:rPr lang="en-US" sz="2300" dirty="0" err="1"/>
              <a:t>fondos</a:t>
            </a:r>
            <a:endParaRPr lang="en-US" sz="2300" dirty="0"/>
          </a:p>
          <a:p>
            <a:r>
              <a:rPr lang="en-US" sz="2300" dirty="0"/>
              <a:t>Costos fuera del mercado </a:t>
            </a:r>
          </a:p>
          <a:p>
            <a:endParaRPr lang="en-US" sz="2300" dirty="0"/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F2E41635-897E-E1B6-CED1-1031202F610F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7">
            <a:extLst>
              <a:ext uri="{FF2B5EF4-FFF2-40B4-BE49-F238E27FC236}">
                <a16:creationId xmlns:a16="http://schemas.microsoft.com/office/drawing/2014/main" id="{C7D7C179-4A98-1D31-5650-D0E60DA2D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9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7173B8-594C-43EC-C217-D5F14DE28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op view of red stanchion on a red floor">
            <a:extLst>
              <a:ext uri="{FF2B5EF4-FFF2-40B4-BE49-F238E27FC236}">
                <a16:creationId xmlns:a16="http://schemas.microsoft.com/office/drawing/2014/main" id="{5A58433B-ABF5-2B3E-3C0F-22FAB1D64F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9" b="10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D1B8C3-7B46-B962-EA2A-BBFA8C5F1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156" y="351873"/>
            <a:ext cx="5827643" cy="1325563"/>
          </a:xfrm>
        </p:spPr>
        <p:txBody>
          <a:bodyPr>
            <a:normAutofit/>
          </a:bodyPr>
          <a:lstStyle/>
          <a:p>
            <a:r>
              <a:rPr lang="es-MX" dirty="0">
                <a:solidFill>
                  <a:srgbClr val="FFFFFF"/>
                </a:solidFill>
              </a:rPr>
              <a:t>Barreras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58F33-9869-939D-B2EA-0E034CB26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82" y="1298713"/>
            <a:ext cx="10515600" cy="46529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Calidad de </a:t>
            </a:r>
            <a:r>
              <a:rPr lang="en-US" sz="2400" dirty="0" err="1">
                <a:solidFill>
                  <a:srgbClr val="FFFFFF"/>
                </a:solidFill>
              </a:rPr>
              <a:t>datos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 err="1">
                <a:solidFill>
                  <a:srgbClr val="FFFFFF"/>
                </a:solidFill>
              </a:rPr>
              <a:t>Granularidad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datos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 err="1">
                <a:solidFill>
                  <a:srgbClr val="FFFFFF"/>
                </a:solidFill>
              </a:rPr>
              <a:t>Regulación</a:t>
            </a:r>
            <a:r>
              <a:rPr lang="en-US" sz="2400" dirty="0">
                <a:solidFill>
                  <a:srgbClr val="FFFFFF"/>
                </a:solidFill>
              </a:rPr>
              <a:t> (sandboxes)</a:t>
            </a:r>
          </a:p>
          <a:p>
            <a:r>
              <a:rPr lang="en-US" sz="2400" dirty="0" err="1">
                <a:solidFill>
                  <a:srgbClr val="FFFFFF"/>
                </a:solidFill>
              </a:rPr>
              <a:t>Complejidad</a:t>
            </a:r>
            <a:endParaRPr lang="en-US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________________</a:t>
            </a:r>
          </a:p>
          <a:p>
            <a:r>
              <a:rPr lang="en-US" sz="2400" dirty="0">
                <a:solidFill>
                  <a:srgbClr val="FFFFFF"/>
                </a:solidFill>
              </a:rPr>
              <a:t>Costos</a:t>
            </a:r>
          </a:p>
          <a:p>
            <a:r>
              <a:rPr lang="en-US" sz="2400" dirty="0" err="1">
                <a:solidFill>
                  <a:srgbClr val="FFFFFF"/>
                </a:solidFill>
              </a:rPr>
              <a:t>Diseño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productos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 err="1">
                <a:solidFill>
                  <a:srgbClr val="FFFFFF"/>
                </a:solidFill>
              </a:rPr>
              <a:t>Confianza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 err="1">
                <a:solidFill>
                  <a:srgbClr val="FFFFFF"/>
                </a:solidFill>
              </a:rPr>
              <a:t>Educación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233CC83A-E09E-D3D6-2DF5-AE2902D10C75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7">
            <a:extLst>
              <a:ext uri="{FF2B5EF4-FFF2-40B4-BE49-F238E27FC236}">
                <a16:creationId xmlns:a16="http://schemas.microsoft.com/office/drawing/2014/main" id="{16E72A2D-8AF9-2A35-9A17-7BF4B67CA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30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 descr="Person holding grassy sphere">
            <a:extLst>
              <a:ext uri="{FF2B5EF4-FFF2-40B4-BE49-F238E27FC236}">
                <a16:creationId xmlns:a16="http://schemas.microsoft.com/office/drawing/2014/main" id="{7B7837FE-93B5-B211-9F83-9833582FF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9" r="25421" b="-2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A8B27-900A-2346-C600-2FB0EED39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s-MX" sz="4000"/>
              <a:t>Seguros Agrícolas “verdes”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BB453-A8B2-86C6-9E12-D8B1CAF9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131" y="2994991"/>
            <a:ext cx="5247340" cy="2093844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 err="1"/>
              <a:t>Conservación</a:t>
            </a:r>
            <a:r>
              <a:rPr lang="en-US" sz="2400" dirty="0"/>
              <a:t> de </a:t>
            </a:r>
            <a:r>
              <a:rPr lang="en-US" sz="2400" dirty="0" err="1"/>
              <a:t>suelos</a:t>
            </a:r>
            <a:endParaRPr lang="en-US" sz="2400" dirty="0"/>
          </a:p>
          <a:p>
            <a:r>
              <a:rPr lang="en-US" sz="2400" dirty="0" err="1"/>
              <a:t>Rotación</a:t>
            </a:r>
            <a:r>
              <a:rPr lang="en-US" sz="2400" dirty="0"/>
              <a:t> de </a:t>
            </a:r>
            <a:r>
              <a:rPr lang="en-US" sz="2400" dirty="0" err="1"/>
              <a:t>cultivos</a:t>
            </a:r>
            <a:endParaRPr lang="en-US" sz="2400" dirty="0"/>
          </a:p>
          <a:p>
            <a:r>
              <a:rPr lang="en-US" sz="2400" dirty="0"/>
              <a:t>Frontera </a:t>
            </a:r>
            <a:r>
              <a:rPr lang="en-US" sz="2400" dirty="0" err="1"/>
              <a:t>agrícola</a:t>
            </a:r>
            <a:endParaRPr lang="en-US" sz="2400" dirty="0"/>
          </a:p>
          <a:p>
            <a:r>
              <a:rPr lang="en-US" sz="2400" dirty="0" err="1"/>
              <a:t>Cobertura</a:t>
            </a:r>
            <a:r>
              <a:rPr lang="en-US" sz="2400" dirty="0"/>
              <a:t> </a:t>
            </a:r>
          </a:p>
          <a:p>
            <a:r>
              <a:rPr lang="en-US" sz="2400" dirty="0"/>
              <a:t>Riego</a:t>
            </a:r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476A6625-115E-506B-2233-75A2D6419279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7">
            <a:extLst>
              <a:ext uri="{FF2B5EF4-FFF2-40B4-BE49-F238E27FC236}">
                <a16:creationId xmlns:a16="http://schemas.microsoft.com/office/drawing/2014/main" id="{9BC63509-5FEE-BA0C-EBC6-FF2BFADBB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AE45F1-7710-6C75-BF9E-59928B920AF2}"/>
              </a:ext>
            </a:extLst>
          </p:cNvPr>
          <p:cNvSpPr txBox="1"/>
          <p:nvPr/>
        </p:nvSpPr>
        <p:spPr>
          <a:xfrm>
            <a:off x="451215" y="4991734"/>
            <a:ext cx="5180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Para 2050 </a:t>
            </a:r>
            <a:r>
              <a:rPr lang="en-US" sz="1800" dirty="0" err="1">
                <a:solidFill>
                  <a:schemeClr val="bg1"/>
                </a:solidFill>
              </a:rPr>
              <a:t>prácticas</a:t>
            </a:r>
            <a:r>
              <a:rPr lang="en-US" sz="1800" dirty="0">
                <a:solidFill>
                  <a:schemeClr val="bg1"/>
                </a:solidFill>
              </a:rPr>
              <a:t> de </a:t>
            </a:r>
            <a:r>
              <a:rPr lang="en-US" sz="1800" dirty="0" err="1">
                <a:solidFill>
                  <a:schemeClr val="bg1"/>
                </a:solidFill>
              </a:rPr>
              <a:t>adaptación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generan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ahorros</a:t>
            </a:r>
            <a:r>
              <a:rPr lang="en-US" sz="1800" dirty="0">
                <a:solidFill>
                  <a:schemeClr val="bg1"/>
                </a:solidFill>
              </a:rPr>
              <a:t> en </a:t>
            </a:r>
            <a:r>
              <a:rPr lang="en-US" sz="1800" dirty="0" err="1">
                <a:solidFill>
                  <a:schemeClr val="bg1"/>
                </a:solidFill>
              </a:rPr>
              <a:t>costos</a:t>
            </a:r>
            <a:r>
              <a:rPr lang="en-US" sz="1800" dirty="0">
                <a:solidFill>
                  <a:schemeClr val="bg1"/>
                </a:solidFill>
              </a:rPr>
              <a:t> hasta de </a:t>
            </a:r>
            <a:r>
              <a:rPr lang="en-US" sz="1800" dirty="0" err="1">
                <a:solidFill>
                  <a:schemeClr val="bg1"/>
                </a:solidFill>
              </a:rPr>
              <a:t>una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tercera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parte</a:t>
            </a:r>
            <a:r>
              <a:rPr lang="en-US" sz="1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3054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02EEA3-E26D-8457-D086-1F233CED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eedling growing on a tree trunk">
            <a:extLst>
              <a:ext uri="{FF2B5EF4-FFF2-40B4-BE49-F238E27FC236}">
                <a16:creationId xmlns:a16="http://schemas.microsoft.com/office/drawing/2014/main" id="{6CE58351-7755-B576-A55F-03B1BAB00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0" r="21993" b="-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C22BF-E942-F621-8B15-C541B52BC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s-MX" sz="4000" dirty="0"/>
              <a:t>Modelos de Negocio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B64D8-3D43-2296-5BD6-5EADA419C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370671"/>
            <a:ext cx="5247340" cy="3496878"/>
          </a:xfrm>
        </p:spPr>
        <p:txBody>
          <a:bodyPr anchor="ctr">
            <a:normAutofit/>
          </a:bodyPr>
          <a:lstStyle/>
          <a:p>
            <a:r>
              <a:rPr lang="en-US" sz="2000" dirty="0" err="1"/>
              <a:t>Paramétricos</a:t>
            </a:r>
            <a:r>
              <a:rPr lang="en-US" sz="2000" dirty="0"/>
              <a:t> con </a:t>
            </a:r>
            <a:r>
              <a:rPr lang="en-US" sz="2000" dirty="0" err="1"/>
              <a:t>Tecnología</a:t>
            </a:r>
            <a:endParaRPr lang="en-US" sz="2000" dirty="0"/>
          </a:p>
          <a:p>
            <a:r>
              <a:rPr lang="en-US" sz="2000" dirty="0" err="1"/>
              <a:t>Microseguros</a:t>
            </a:r>
            <a:r>
              <a:rPr lang="en-US" sz="2000" dirty="0"/>
              <a:t> y </a:t>
            </a:r>
            <a:r>
              <a:rPr lang="en-US" sz="2000" dirty="0" err="1"/>
              <a:t>capacitación</a:t>
            </a:r>
            <a:r>
              <a:rPr lang="en-US" sz="2000" dirty="0"/>
              <a:t> </a:t>
            </a:r>
          </a:p>
          <a:p>
            <a:r>
              <a:rPr lang="en-US" sz="2000" dirty="0"/>
              <a:t>Embedded Finance (</a:t>
            </a:r>
            <a:r>
              <a:rPr lang="en-US" sz="2000" dirty="0" err="1"/>
              <a:t>semillas</a:t>
            </a:r>
            <a:r>
              <a:rPr lang="en-US" sz="2000" dirty="0"/>
              <a:t>, </a:t>
            </a:r>
            <a:r>
              <a:rPr lang="en-US" sz="2000" dirty="0" err="1"/>
              <a:t>créditos</a:t>
            </a:r>
            <a:r>
              <a:rPr lang="en-US" sz="2000" dirty="0"/>
              <a:t>)</a:t>
            </a:r>
          </a:p>
          <a:p>
            <a:r>
              <a:rPr lang="en-US" sz="2000" dirty="0"/>
              <a:t>Blended finance</a:t>
            </a:r>
          </a:p>
          <a:p>
            <a:r>
              <a:rPr lang="en-US" sz="2000" dirty="0"/>
              <a:t>Adjusted pricing</a:t>
            </a:r>
          </a:p>
          <a:p>
            <a:r>
              <a:rPr lang="en-US" sz="2000" dirty="0"/>
              <a:t>Community-based</a:t>
            </a:r>
          </a:p>
          <a:p>
            <a:endParaRPr lang="en-US" sz="2000" dirty="0"/>
          </a:p>
        </p:txBody>
      </p:sp>
      <p:sp>
        <p:nvSpPr>
          <p:cNvPr id="6" name="CuadroTexto 1">
            <a:extLst>
              <a:ext uri="{FF2B5EF4-FFF2-40B4-BE49-F238E27FC236}">
                <a16:creationId xmlns:a16="http://schemas.microsoft.com/office/drawing/2014/main" id="{362F024E-35C8-225E-A9D3-9091C15E9996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7">
            <a:extLst>
              <a:ext uri="{FF2B5EF4-FFF2-40B4-BE49-F238E27FC236}">
                <a16:creationId xmlns:a16="http://schemas.microsoft.com/office/drawing/2014/main" id="{9C88BBBC-EDA6-8A36-BA22-D2EACFA99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21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C9DAA-F51D-7B65-2F97-C626D270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1A0D1B-FC85-67A2-B753-9BF541A2C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s-MX" sz="4000" dirty="0"/>
              <a:t>Tecnologías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65835-44DF-3004-1973-F83CB461F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1683026"/>
            <a:ext cx="4646905" cy="4673323"/>
          </a:xfrm>
        </p:spPr>
        <p:txBody>
          <a:bodyPr anchor="ctr">
            <a:normAutofit/>
          </a:bodyPr>
          <a:lstStyle/>
          <a:p>
            <a:r>
              <a:rPr lang="es-MX" sz="2000" dirty="0"/>
              <a:t>I</a:t>
            </a:r>
            <a:r>
              <a:rPr lang="en-US" sz="2000" dirty="0" err="1"/>
              <a:t>oT</a:t>
            </a:r>
            <a:endParaRPr lang="en-US" sz="2000" dirty="0"/>
          </a:p>
          <a:p>
            <a:r>
              <a:rPr lang="en-US" sz="2000" dirty="0"/>
              <a:t>Nube</a:t>
            </a:r>
          </a:p>
          <a:p>
            <a:r>
              <a:rPr lang="en-US" sz="2000" dirty="0"/>
              <a:t>Drones</a:t>
            </a:r>
          </a:p>
          <a:p>
            <a:r>
              <a:rPr lang="en-US" sz="2000" dirty="0"/>
              <a:t>Blockchain</a:t>
            </a:r>
          </a:p>
          <a:p>
            <a:r>
              <a:rPr lang="en-US" sz="2000" dirty="0"/>
              <a:t>Smart Contracts</a:t>
            </a:r>
          </a:p>
          <a:p>
            <a:r>
              <a:rPr lang="en-US" sz="2000" dirty="0"/>
              <a:t>AI</a:t>
            </a:r>
          </a:p>
          <a:p>
            <a:r>
              <a:rPr lang="en-US" sz="2000" dirty="0" err="1"/>
              <a:t>Agentes</a:t>
            </a:r>
            <a:endParaRPr lang="en-US" sz="2000" dirty="0"/>
          </a:p>
        </p:txBody>
      </p:sp>
      <p:pic>
        <p:nvPicPr>
          <p:cNvPr id="7" name="Picture 6" descr="Toy robot on a white background.">
            <a:extLst>
              <a:ext uri="{FF2B5EF4-FFF2-40B4-BE49-F238E27FC236}">
                <a16:creationId xmlns:a16="http://schemas.microsoft.com/office/drawing/2014/main" id="{9E630667-8A2C-341B-E9D4-2ADDE3D39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" r="39984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6" name="CuadroTexto 1">
            <a:extLst>
              <a:ext uri="{FF2B5EF4-FFF2-40B4-BE49-F238E27FC236}">
                <a16:creationId xmlns:a16="http://schemas.microsoft.com/office/drawing/2014/main" id="{9440E497-A220-10C6-E966-68B26EB8F0F8}"/>
              </a:ext>
            </a:extLst>
          </p:cNvPr>
          <p:cNvSpPr txBox="1"/>
          <p:nvPr/>
        </p:nvSpPr>
        <p:spPr>
          <a:xfrm>
            <a:off x="634482" y="587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7">
            <a:extLst>
              <a:ext uri="{FF2B5EF4-FFF2-40B4-BE49-F238E27FC236}">
                <a16:creationId xmlns:a16="http://schemas.microsoft.com/office/drawing/2014/main" id="{468ADD42-2BE5-7562-7F1E-3F381647D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29156"/>
            <a:ext cx="12192000" cy="10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87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3B2B4-2BE3-E0B6-CDDC-16E1B61EF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D6EACCE6-AFA3-3E6D-28E2-F1674D7D8C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0244554"/>
              </p:ext>
            </p:extLst>
          </p:nvPr>
        </p:nvGraphicFramePr>
        <p:xfrm>
          <a:off x="-406401" y="1046922"/>
          <a:ext cx="7827617" cy="5170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B6981376-6379-53B1-86D8-89F33F58DB69}"/>
              </a:ext>
            </a:extLst>
          </p:cNvPr>
          <p:cNvSpPr txBox="1"/>
          <p:nvPr/>
        </p:nvSpPr>
        <p:spPr>
          <a:xfrm>
            <a:off x="977348" y="104649"/>
            <a:ext cx="65134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El matrimonio perfecto</a:t>
            </a:r>
            <a:endParaRPr lang="en-US" b="1" dirty="0"/>
          </a:p>
        </p:txBody>
      </p:sp>
      <p:pic>
        <p:nvPicPr>
          <p:cNvPr id="22" name="Picture 21" descr="Decorated wedding cake">
            <a:extLst>
              <a:ext uri="{FF2B5EF4-FFF2-40B4-BE49-F238E27FC236}">
                <a16:creationId xmlns:a16="http://schemas.microsoft.com/office/drawing/2014/main" id="{655191D5-921F-295E-139E-4E19328A1D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6"/>
          <a:stretch/>
        </p:blipFill>
        <p:spPr>
          <a:xfrm>
            <a:off x="6785112" y="1046922"/>
            <a:ext cx="5183257" cy="422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14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man's hand touching wheat in field">
            <a:extLst>
              <a:ext uri="{FF2B5EF4-FFF2-40B4-BE49-F238E27FC236}">
                <a16:creationId xmlns:a16="http://schemas.microsoft.com/office/drawing/2014/main" id="{715D0AB5-A142-0078-384A-149104A05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1" y="-994794"/>
            <a:ext cx="12191999" cy="6857990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559427B8-5017-00E5-A535-849DC7DF6E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2188025"/>
              </p:ext>
            </p:extLst>
          </p:nvPr>
        </p:nvGraphicFramePr>
        <p:xfrm>
          <a:off x="2445804" y="466631"/>
          <a:ext cx="7002996" cy="4410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7661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D1E2986-0BD1-833B-8922-A9A0F7A060BA}"/>
              </a:ext>
            </a:extLst>
          </p:cNvPr>
          <p:cNvSpPr txBox="1"/>
          <p:nvPr/>
        </p:nvSpPr>
        <p:spPr>
          <a:xfrm>
            <a:off x="3226276" y="609601"/>
            <a:ext cx="60692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Obrigado</a:t>
            </a:r>
            <a:r>
              <a:rPr lang="pt-BR" sz="9600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456417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7174</TotalTime>
  <Words>174</Words>
  <Application>Microsoft Office PowerPoint</Application>
  <PresentationFormat>Widescreen</PresentationFormat>
  <Paragraphs>66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ADLaM Display</vt:lpstr>
      <vt:lpstr>Aptos</vt:lpstr>
      <vt:lpstr>Aptos Display</vt:lpstr>
      <vt:lpstr>Arial</vt:lpstr>
      <vt:lpstr>Calibri</vt:lpstr>
      <vt:lpstr>Calibri Light</vt:lpstr>
      <vt:lpstr>Myriad Pro</vt:lpstr>
      <vt:lpstr>Tema de Office</vt:lpstr>
      <vt:lpstr>1_Tema de Office</vt:lpstr>
      <vt:lpstr>Office Theme</vt:lpstr>
      <vt:lpstr>PowerPoint Presentation</vt:lpstr>
      <vt:lpstr>PowerPoint Presentation</vt:lpstr>
      <vt:lpstr>PowerPoint Presentation</vt:lpstr>
      <vt:lpstr>PowerPoint Presentation</vt:lpstr>
      <vt:lpstr>Seguros Agrícolas- Sostenible </vt:lpstr>
      <vt:lpstr>Costos de la inacción</vt:lpstr>
      <vt:lpstr>Barreras</vt:lpstr>
      <vt:lpstr>Seguros Agrícolas “verdes”</vt:lpstr>
      <vt:lpstr>Modelos de Negocio</vt:lpstr>
      <vt:lpstr>Tecnologías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Loyola</dc:creator>
  <cp:lastModifiedBy>Riquelme Arriola, Leticia</cp:lastModifiedBy>
  <cp:revision>10</cp:revision>
  <dcterms:created xsi:type="dcterms:W3CDTF">2025-03-05T15:25:50Z</dcterms:created>
  <dcterms:modified xsi:type="dcterms:W3CDTF">2025-04-07T21:05:35Z</dcterms:modified>
</cp:coreProperties>
</file>